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0"/>
  </p:notesMasterIdLst>
  <p:sldIdLst>
    <p:sldId id="261" r:id="rId3"/>
    <p:sldId id="287" r:id="rId4"/>
    <p:sldId id="289" r:id="rId5"/>
    <p:sldId id="290" r:id="rId6"/>
    <p:sldId id="291" r:id="rId7"/>
    <p:sldId id="282" r:id="rId8"/>
    <p:sldId id="270" r:id="rId9"/>
    <p:sldId id="271" r:id="rId10"/>
    <p:sldId id="272" r:id="rId11"/>
    <p:sldId id="273" r:id="rId12"/>
    <p:sldId id="283" r:id="rId13"/>
    <p:sldId id="284" r:id="rId14"/>
    <p:sldId id="274" r:id="rId15"/>
    <p:sldId id="276" r:id="rId16"/>
    <p:sldId id="292" r:id="rId17"/>
    <p:sldId id="278" r:id="rId18"/>
    <p:sldId id="28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128" autoAdjust="0"/>
  </p:normalViewPr>
  <p:slideViewPr>
    <p:cSldViewPr>
      <p:cViewPr>
        <p:scale>
          <a:sx n="76" d="100"/>
          <a:sy n="76" d="100"/>
        </p:scale>
        <p:origin x="-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D16C-46D8-4EAC-8BAD-0E745E46417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CB67-DA81-4CA2-B4E3-05918151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5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23999" y="2823489"/>
            <a:ext cx="5708517" cy="3196312"/>
            <a:chOff x="1524001" y="-425269"/>
            <a:chExt cx="5708517" cy="3627408"/>
          </a:xfrm>
        </p:grpSpPr>
        <p:pic>
          <p:nvPicPr>
            <p:cNvPr id="6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1" y="-256954"/>
              <a:ext cx="5708517" cy="34590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-425269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7511" y="-400393"/>
              <a:ext cx="310101" cy="585762"/>
            </a:xfrm>
            <a:prstGeom prst="rect">
              <a:avLst/>
            </a:prstGeom>
          </p:spPr>
        </p:pic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999" y="4100736"/>
            <a:ext cx="5382791" cy="1309464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Môn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Tiếng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 1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err="1" smtClean="0">
                <a:solidFill>
                  <a:srgbClr val="002060"/>
                </a:solidFill>
              </a:rPr>
              <a:t>viên</a:t>
            </a:r>
            <a:r>
              <a:rPr lang="en-US" smtClean="0">
                <a:solidFill>
                  <a:srgbClr val="002060"/>
                </a:solidFill>
              </a:rPr>
              <a:t>: Đỗ Thị Phương 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5077" r="8816" b="29773"/>
          <a:stretch/>
        </p:blipFill>
        <p:spPr bwMode="auto">
          <a:xfrm>
            <a:off x="0" y="522340"/>
            <a:ext cx="9144000" cy="6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Huy Coc\Desktop\chữ anh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uy Coc\Desktop\YEU CAU\chữ inh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53852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2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3915" r="4242" b="5602"/>
          <a:stretch/>
        </p:blipFill>
        <p:spPr bwMode="auto">
          <a:xfrm>
            <a:off x="152400" y="1143000"/>
            <a:ext cx="899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152400" y="4198278"/>
            <a:ext cx="861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680053" y="60198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14800" y="47244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657600" y="537099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830355" y="661417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8261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169" y="4163468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83" y="4142563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781" y="4748464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368332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9166" y="5346905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538069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333461" y="5943600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9589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smtClean="0"/>
              <a:t>     Nhà vịt ở gần một con kênh xinh xinh. </a:t>
            </a:r>
          </a:p>
          <a:p>
            <a:pPr algn="just"/>
            <a:r>
              <a:rPr lang="en-US" sz="4000" smtClean="0"/>
              <a:t>Hôm nay trời đẹp, bố mẹ cho vịt con ra </a:t>
            </a:r>
          </a:p>
          <a:p>
            <a:pPr algn="just"/>
            <a:r>
              <a:rPr lang="en-US" sz="4000" smtClean="0"/>
              <a:t>kênh tập bơi. Mới tập mà vịt con đã bơi</a:t>
            </a:r>
          </a:p>
          <a:p>
            <a:pPr algn="just"/>
            <a:r>
              <a:rPr lang="en-US" sz="4000" smtClean="0"/>
              <a:t>rất nhanh. Vịt bố vịt mẹ vui quá, kêu cạp </a:t>
            </a:r>
          </a:p>
          <a:p>
            <a:pPr algn="just"/>
            <a:r>
              <a:rPr lang="en-US" sz="4000" smtClean="0"/>
              <a:t>cạp. Gia đình vịt làm xôn xao cả mặt kênh.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90881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7367" r="6106" b="5914"/>
          <a:stretch/>
        </p:blipFill>
        <p:spPr bwMode="auto">
          <a:xfrm>
            <a:off x="304800" y="5334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3385226" y="2176864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5330" y="2176863"/>
            <a:ext cx="1758548" cy="2138776"/>
            <a:chOff x="1215330" y="1632647"/>
            <a:chExt cx="1758548" cy="1604082"/>
          </a:xfrm>
        </p:grpSpPr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9244FC8B-A50B-44C4-8B4D-AA9A6923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5330" y="1632647"/>
              <a:ext cx="1758548" cy="1604082"/>
            </a:xfrm>
            <a:prstGeom prst="rect">
              <a:avLst/>
            </a:prstGeom>
          </p:spPr>
        </p:pic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8ACD7B34-5D5E-46E7-BA40-30CF3F831318}"/>
                </a:ext>
              </a:extLst>
            </p:cNvPr>
            <p:cNvSpPr/>
            <p:nvPr/>
          </p:nvSpPr>
          <p:spPr>
            <a:xfrm>
              <a:off x="1423126" y="1885950"/>
              <a:ext cx="1342956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44603" y="990600"/>
            <a:ext cx="68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1166" y="2113827"/>
            <a:ext cx="1758548" cy="2138776"/>
            <a:chOff x="3861166" y="1585370"/>
            <a:chExt cx="1758548" cy="1604082"/>
          </a:xfrm>
        </p:grpSpPr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61166" y="1585370"/>
              <a:ext cx="1758548" cy="1604082"/>
            </a:xfrm>
            <a:prstGeom prst="rect">
              <a:avLst/>
            </a:prstGeom>
          </p:spPr>
        </p:pic>
        <p:sp>
          <p:nvSpPr>
            <p:cNvPr id="16" name="矩形 58">
              <a:extLst>
                <a:ext uri="{FF2B5EF4-FFF2-40B4-BE49-F238E27FC236}">
                  <a16:creationId xmlns="" xmlns:a16="http://schemas.microsoft.com/office/drawing/2014/main" id="{9E876B3B-F5D9-413E-BC19-5EAF1CA03CBF}"/>
                </a:ext>
              </a:extLst>
            </p:cNvPr>
            <p:cNvSpPr/>
            <p:nvPr/>
          </p:nvSpPr>
          <p:spPr>
            <a:xfrm>
              <a:off x="4161054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ênh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567759" y="5029859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3580" y="2156435"/>
            <a:ext cx="1758548" cy="2138776"/>
            <a:chOff x="6433580" y="1617326"/>
            <a:chExt cx="1758548" cy="1604082"/>
          </a:xfrm>
        </p:grpSpPr>
        <p:pic>
          <p:nvPicPr>
            <p:cNvPr id="9" name="图片 43">
              <a:extLst>
                <a:ext uri="{FF2B5EF4-FFF2-40B4-BE49-F238E27FC236}">
                  <a16:creationId xmlns="" xmlns:a16="http://schemas.microsoft.com/office/drawing/2014/main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3580" y="1617326"/>
              <a:ext cx="1758548" cy="1604082"/>
            </a:xfrm>
            <a:prstGeom prst="rect">
              <a:avLst/>
            </a:prstGeom>
          </p:spPr>
        </p:pic>
        <p:sp>
          <p:nvSpPr>
            <p:cNvPr id="10" name="矩形 58">
              <a:extLst>
                <a:ext uri="{FF2B5EF4-FFF2-40B4-BE49-F238E27FC236}">
                  <a16:creationId xmlns="" xmlns:a16="http://schemas.microsoft.com/office/drawing/2014/main" id="{9E876B3B-F5D9-413E-BC19-5EAF1CA03CBF}"/>
                </a:ext>
              </a:extLst>
            </p:cNvPr>
            <p:cNvSpPr/>
            <p:nvPr/>
          </p:nvSpPr>
          <p:spPr>
            <a:xfrm>
              <a:off x="6663708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inh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cxnSp>
        <p:nvCxnSpPr>
          <p:cNvPr id="18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6066818" y="2219470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6" y="732804"/>
            <a:ext cx="7064827" cy="4541177"/>
            <a:chOff x="1039587" y="171050"/>
            <a:chExt cx="7064827" cy="4541177"/>
          </a:xfrm>
        </p:grpSpPr>
        <p:pic>
          <p:nvPicPr>
            <p:cNvPr id="6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219200" y="23622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khởi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động</a:t>
            </a:r>
            <a:endParaRPr lang="zh-CN" altLang="en-US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26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2400" y="487546"/>
            <a:ext cx="8915400" cy="5303654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1629" y="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  </a:t>
            </a:r>
            <a:endParaRPr lang="en-US" sz="6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endParaRPr lang="en-US" sz="60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dép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34703" r="9077" b="50000"/>
          <a:stretch/>
        </p:blipFill>
        <p:spPr bwMode="auto">
          <a:xfrm>
            <a:off x="76200" y="1447800"/>
            <a:ext cx="883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1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AI 5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638800"/>
            <a:ext cx="5638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81000" y="5638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chảy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600200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67000" y="5665938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78516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629400" y="5638799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BAI 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1236944" y="2057400"/>
            <a:ext cx="1105402" cy="11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1" t="39464" r="33719" b="52237"/>
          <a:stretch/>
        </p:blipFill>
        <p:spPr bwMode="auto">
          <a:xfrm>
            <a:off x="1828800" y="3416474"/>
            <a:ext cx="5562600" cy="26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19200" y="18288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038600" y="1752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40360" y="1735341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51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48602" r="18601" b="41835"/>
          <a:stretch/>
        </p:blipFill>
        <p:spPr bwMode="auto">
          <a:xfrm>
            <a:off x="533400" y="22098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030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0632"/>
            <a:ext cx="2867827" cy="202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1631"/>
            <a:ext cx="279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17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chanh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51613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73449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ính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râm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63462" y="5306429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47922" y="5294398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849391" y="5312444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152</Words>
  <Application>Microsoft Office PowerPoint</Application>
  <PresentationFormat>On-screen Show (4:3)</PresentationFormat>
  <Paragraphs>39</Paragraphs>
  <Slides>17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</cp:lastModifiedBy>
  <cp:revision>73</cp:revision>
  <dcterms:created xsi:type="dcterms:W3CDTF">2006-08-16T00:00:00Z</dcterms:created>
  <dcterms:modified xsi:type="dcterms:W3CDTF">2020-12-01T01:19:25Z</dcterms:modified>
</cp:coreProperties>
</file>