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69" r:id="rId4"/>
    <p:sldId id="270" r:id="rId5"/>
    <p:sldId id="271" r:id="rId6"/>
    <p:sldId id="273" r:id="rId7"/>
    <p:sldId id="274" r:id="rId8"/>
    <p:sldId id="279" r:id="rId9"/>
    <p:sldId id="263" r:id="rId10"/>
    <p:sldId id="278" r:id="rId11"/>
    <p:sldId id="276" r:id="rId12"/>
    <p:sldId id="27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69"/>
            <p14:sldId id="270"/>
            <p14:sldId id="271"/>
            <p14:sldId id="273"/>
            <p14:sldId id="274"/>
            <p14:sldId id="279"/>
          </p14:sldIdLst>
        </p14:section>
        <p14:section name="Tiết 2" id="{296681D4-24D5-4E6B-BA02-9A1D8E4D5F1E}">
          <p14:sldIdLst>
            <p14:sldId id="263"/>
            <p14:sldId id="278"/>
            <p14:sldId id="276"/>
            <p14:sldId id="27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1092" y="-28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%20r&#224;o%20l&#7897;p%20&#273;&#7897;p...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8.jpeg"/><Relationship Id="rId7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44;p%20vi&#7871;t%20th&#432;&#7901;ng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op%20vi&#7871;t%20th&#432;&#7901;ng.gif" TargetMode="External"/><Relationship Id="rId10" Type="http://schemas.openxmlformats.org/officeDocument/2006/relationships/image" Target="../media/image27.gif"/><Relationship Id="rId4" Type="http://schemas.openxmlformats.org/officeDocument/2006/relationships/image" Target="../media/image24.png"/><Relationship Id="rId9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417;p%20vi&#7871;t%20th&#432;&#7901;n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600" b="1" spc="300" dirty="0">
              <a:solidFill>
                <a:srgbClr val="000000">
                  <a:lumMod val="50000"/>
                  <a:lumOff val="50000"/>
                </a:srgb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675197" y="408527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1605835" y="1070206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7285302" y="4237141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61955" y="10454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625795" y="3281058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1" y="0"/>
            <a:ext cx="7623673" cy="315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4009" y="3035286"/>
            <a:ext cx="853575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42654" y="4489812"/>
            <a:ext cx="747989" cy="5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6354266" y="3619482"/>
            <a:ext cx="542293" cy="5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659271" y="4919472"/>
            <a:ext cx="552585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344120" y="4489814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21121" y="3608466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389852" y="4060156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160100" y="3619483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8172058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84824" y="249026"/>
            <a:ext cx="659176" cy="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064"/>
            <a:ext cx="8527054" cy="430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6072" y="88136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902139" y="407644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" y="204845"/>
            <a:ext cx="8020279" cy="35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036" y="0"/>
            <a:ext cx="17097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71198" y="3534789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ếch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r>
              <a:rPr lang="en-US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miệng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959784" y="353218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751031" y="353729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51949" y="353729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109474" y="402203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96202" y="4076241"/>
            <a:ext cx="645292" cy="2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5841" y="4054207"/>
            <a:ext cx="623258" cy="11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25859" y="4527933"/>
            <a:ext cx="634276" cy="15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Mưa rào lộp độp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21267" y="4505899"/>
            <a:ext cx="504940" cy="3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46204" y="2691932"/>
            <a:ext cx="594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277" y="3460418"/>
            <a:ext cx="61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hộp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xốp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269475" y="3404212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533" y="4179499"/>
            <a:ext cx="630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lợp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32052" y="-98063"/>
            <a:ext cx="1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29115" y="-98063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39180" y="-107794"/>
            <a:ext cx="132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3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10076" y="417681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92382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770242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58716" y="49096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763795" y="49070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352153" y="490381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441" y="782198"/>
            <a:ext cx="4318612" cy="20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450815" y="3382178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6786391" y="3415229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016084" y="4516917"/>
            <a:ext cx="738130" cy="11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34526" y="4483865"/>
            <a:ext cx="613744" cy="130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417549" y="4452891"/>
            <a:ext cx="1109506" cy="89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3" y="991518"/>
            <a:ext cx="3712684" cy="30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368" y="1233889"/>
            <a:ext cx="1954825" cy="25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395" y="1134738"/>
            <a:ext cx="3007605" cy="26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3998542" y="3782894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6510406" y="3738825"/>
            <a:ext cx="258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0625" y="3793620"/>
            <a:ext cx="21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8" y="231354"/>
            <a:ext cx="8681292" cy="4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Admin\Desktop\Tư liệu soạn GA điện tử bộ Kết nối-20200816T135201Z-001\Tư liệu soạn GA điện tử bộ Kết nối\Ảnh động các vần\chữ op viết thườn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2256" y="1024798"/>
            <a:ext cx="3133725" cy="2895600"/>
          </a:xfrm>
          <a:prstGeom prst="rect">
            <a:avLst/>
          </a:prstGeom>
          <a:noFill/>
        </p:spPr>
      </p:pic>
      <p:pic>
        <p:nvPicPr>
          <p:cNvPr id="4" name="Picture 4" descr="C:\Users\Admin\Desktop\Tư liệu soạn GA điện tử bộ Kết nối-20200816T135201Z-001\Tư liệu soạn GA điện tử bộ Kết nối\Ảnh động các vần\chữ ôp viết thường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3272" y="1079883"/>
            <a:ext cx="3133725" cy="2895600"/>
          </a:xfrm>
          <a:prstGeom prst="rect">
            <a:avLst/>
          </a:prstGeom>
          <a:noFill/>
        </p:spPr>
      </p:pic>
      <p:pic>
        <p:nvPicPr>
          <p:cNvPr id="5" name="Picture 5" descr="C:\Users\Admin\Desktop\Tư liệu soạn GA điện tử bộ Kết nối-20200816T135201Z-001\Tư liệu soạn GA điện tử bộ Kết nối\Ảnh động các vần\chữ ơp viết thường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93273" y="1057848"/>
            <a:ext cx="313372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60" y="618685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715009" y="63998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3888376" y="61795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216821" y="2618873"/>
            <a:ext cx="39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B354914-69E0-42A1-95F5-D9D595F28DBA}"/>
              </a:ext>
            </a:extLst>
          </p:cNvPr>
          <p:cNvSpPr txBox="1"/>
          <p:nvPr/>
        </p:nvSpPr>
        <p:spPr>
          <a:xfrm>
            <a:off x="4438340" y="2616240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6223956" y="65100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73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78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101</Words>
  <Application>Microsoft Office PowerPoint</Application>
  <PresentationFormat>On-screen Show (16:9)</PresentationFormat>
  <Paragraphs>44</Paragraphs>
  <Slides>13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406</cp:revision>
  <dcterms:created xsi:type="dcterms:W3CDTF">2017-07-29T07:38:32Z</dcterms:created>
  <dcterms:modified xsi:type="dcterms:W3CDTF">2020-11-23T00:45:31Z</dcterms:modified>
</cp:coreProperties>
</file>