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6" r:id="rId3"/>
    <p:sldId id="269" r:id="rId4"/>
    <p:sldId id="270" r:id="rId5"/>
    <p:sldId id="271" r:id="rId6"/>
    <p:sldId id="273" r:id="rId7"/>
    <p:sldId id="274" r:id="rId8"/>
    <p:sldId id="278" r:id="rId9"/>
    <p:sldId id="263" r:id="rId10"/>
    <p:sldId id="275" r:id="rId11"/>
    <p:sldId id="276" r:id="rId12"/>
    <p:sldId id="279" r:id="rId13"/>
    <p:sldId id="277" r:id="rId14"/>
    <p:sldId id="268" r:id="rId15"/>
  </p:sldIdLst>
  <p:sldSz cx="9144000" cy="5143500" type="screen16x9"/>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69"/>
            <p14:sldId id="270"/>
            <p14:sldId id="271"/>
            <p14:sldId id="273"/>
            <p14:sldId id="274"/>
            <p14:sldId id="278"/>
          </p14:sldIdLst>
        </p14:section>
        <p14:section name="Tiết 2" id="{296681D4-24D5-4E6B-BA02-9A1D8E4D5F1E}">
          <p14:sldIdLst>
            <p14:sldId id="263"/>
            <p14:sldId id="275"/>
            <p14:sldId id="276"/>
            <p14:sldId id="279"/>
            <p14:sldId id="277"/>
            <p14:sldId id="268"/>
          </p14:sldIdLst>
        </p14:section>
      </p14:sectionLst>
    </p:ext>
    <p:ext uri="{EFAFB233-063F-42B5-8137-9DF3F51BA10A}">
      <p15:sldGuideLst xmlns=""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89" d="100"/>
          <a:sy n="89" d="100"/>
        </p:scale>
        <p:origin x="-108" y="-252"/>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pPr/>
              <a:t>2020/11/25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pPr/>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1</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11</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13</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14</a:t>
            </a:fld>
            <a:endParaRPr lang="zh-CN" altLang="en-US"/>
          </a:p>
        </p:txBody>
      </p:sp>
    </p:spTree>
    <p:extLst>
      <p:ext uri="{BB962C8B-B14F-4D97-AF65-F5344CB8AC3E}">
        <p14:creationId xmlns:p14="http://schemas.microsoft.com/office/powerpoint/2010/main" val="10267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2</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3</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4</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5</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6</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7</a:t>
            </a:fld>
            <a:endParaRPr lang="vi-VN"/>
          </a:p>
        </p:txBody>
      </p:sp>
    </p:spTree>
    <p:extLst>
      <p:ext uri="{BB962C8B-B14F-4D97-AF65-F5344CB8AC3E}">
        <p14:creationId xmlns:p14="http://schemas.microsoft.com/office/powerpoint/2010/main" val="422015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9</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9BA17111-0E80-4DBD-8E49-1DE28FD8D9F2}" type="slidenum">
              <a:rPr lang="vi-VN" smtClean="0"/>
              <a:pPr/>
              <a:t>10</a:t>
            </a:fld>
            <a:endParaRPr lang="vi-VN"/>
          </a:p>
        </p:txBody>
      </p:sp>
    </p:spTree>
    <p:extLst>
      <p:ext uri="{BB962C8B-B14F-4D97-AF65-F5344CB8AC3E}">
        <p14:creationId xmlns:p14="http://schemas.microsoft.com/office/powerpoint/2010/main" val="422015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xmlns=""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xmlns=""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xmlns=""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xmlns=""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xmlns=""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xmlns=""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xmlns=""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xmlns=""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xmlns=""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xmlns=""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xmlns=""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xmlns=""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xmlns=""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xmlns=""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pPr/>
              <a:t>2020/11/25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file:///C:\Users\Admin\Desktop\&#226;m%20thanh%20m&#244;n%20Ti&#7871;ng%20Vi&#7879;t\Tieng%20viet%201\bai53\Khi%20ng&#7911;,%20t&#244;i%20n&#7857;m%20im%20l&#236;m......mp3" TargetMode="Externa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istrator\Desktop\GI&#193;O%20&#193;N%20&#272;I&#7878;N%20T&#7916;%20L&#7898;P%201%20M&#7898;I\TI&#7870;NG%20VI&#7878;T%20K&#204;%201\Bai%2053%20ap%20&#259;p%20&#226;p,%2054%20op%20&#244;p%20&#417;p\M&#7865;%20&#273;&#7841;p%20xe%20&#273;&#432;a%20H&#224;%20&#273;&#7871;n%20l&#7899;p.%20Kh&#7855;p%20ph&#7889;%20t&#7845;p%20l&#7853;p.mp3"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3.png"/><Relationship Id="rId7" Type="http://schemas.openxmlformats.org/officeDocument/2006/relationships/hyperlink" Target="../Desktop/T&#432;%20li&#7879;u%20so&#7841;n%20GA%20&#273;i&#7879;n%20t&#7917;%20b&#7897;%20K&#7871;t%20n&#7889;i-20200816T135201Z-001/T&#432;%20li&#7879;u%20so&#7841;n%20GA%20&#273;i&#7879;n%20t&#7917;%20b&#7897;%20K&#7871;t%20n&#7889;i/&#7842;nh%20&#273;&#7897;ng%20c&#225;c%20v&#7847;n/ch&#7919;%20&#259;p%20vi&#7871;t%20th&#432;&#7901;ng.gi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hyperlink" Target="../Desktop/T&#432;%20li&#7879;u%20so&#7841;n%20GA%20&#273;i&#7879;n%20t&#7917;%20b&#7897;%20K&#7871;t%20n&#7889;i-20200816T135201Z-001/T&#432;%20li&#7879;u%20so&#7841;n%20GA%20&#273;i&#7879;n%20t&#7917;%20b&#7897;%20K&#7871;t%20n&#7889;i/&#7842;nh%20&#273;&#7897;ng%20c&#225;c%20v&#7847;n/ch&#7919;%20ap%20vi&#7871;t%20th&#432;&#7901;ng.gif" TargetMode="External"/><Relationship Id="rId10" Type="http://schemas.openxmlformats.org/officeDocument/2006/relationships/image" Target="../media/image26.gif"/><Relationship Id="rId4" Type="http://schemas.openxmlformats.org/officeDocument/2006/relationships/image" Target="../media/image18.jpeg"/><Relationship Id="rId9" Type="http://schemas.openxmlformats.org/officeDocument/2006/relationships/hyperlink" Target="../Desktop/T&#432;%20li&#7879;u%20so&#7841;n%20GA%20&#273;i&#7879;n%20t&#7917;%20b&#7897;%20K&#7871;t%20n&#7889;i-20200816T135201Z-001/T&#432;%20li&#7879;u%20so&#7841;n%20GA%20&#273;i&#7879;n%20t&#7917;%20b&#7897;%20K&#7871;t%20n&#7889;i/&#7842;nh%20&#273;&#7897;ng%20c&#225;c%20v&#7847;n/ch&#7919;%20&#226;p%20vi&#7871;t%20th&#432;&#7901;ng.gi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a16="http://schemas.microsoft.com/office/drawing/2014/main" xmlns=""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xmlns=""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xmlns=""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xmlns=""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xmlns=""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xmlns=""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en-US" altLang="zh-CN" sz="8000" dirty="0" err="1"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ap</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altLang="zh-CN" sz="8000" dirty="0" err="1"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ăp</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altLang="zh-CN" sz="8000" dirty="0" err="1"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âp</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4" name="文本框 13">
            <a:extLst>
              <a:ext uri="{FF2B5EF4-FFF2-40B4-BE49-F238E27FC236}">
                <a16:creationId xmlns:a16="http://schemas.microsoft.com/office/drawing/2014/main" xmlns="" id="{FECB46AD-0E72-4F5A-A712-FE050A3EB294}"/>
              </a:ext>
            </a:extLst>
          </p:cNvPr>
          <p:cNvSpPr txBox="1"/>
          <p:nvPr/>
        </p:nvSpPr>
        <p:spPr>
          <a:xfrm>
            <a:off x="2471862" y="3431861"/>
            <a:ext cx="4636587" cy="338554"/>
          </a:xfrm>
          <a:prstGeom prst="rect">
            <a:avLst/>
          </a:prstGeom>
          <a:noFill/>
        </p:spPr>
        <p:txBody>
          <a:bodyPr wrap="square" rtlCol="0">
            <a:spAutoFit/>
          </a:bodyPr>
          <a:lstStyle/>
          <a:p>
            <a:pPr lvl="0" algn="ct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Giáo</a:t>
            </a:r>
            <a:r>
              <a:rPr lang="en-US" altLang="zh-CN"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viên</a:t>
            </a:r>
            <a:r>
              <a:rPr lang="en-US" altLang="zh-CN" sz="1600" b="1" spc="30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a:solidFill>
                  <a:srgbClr val="000000">
                    <a:lumMod val="50000"/>
                    <a:lumOff val="50000"/>
                  </a:srgbClr>
                </a:solidFill>
                <a:latin typeface="Times New Roman" panose="02020603050405020304" pitchFamily="18" charset="0"/>
                <a:ea typeface="幼圆" panose="02010509060101010101" pitchFamily="49" charset="-122"/>
                <a:cs typeface="Times New Roman" panose="02020603050405020304" pitchFamily="18" charset="0"/>
              </a:rPr>
              <a:t>Đỗ Thị Phương Thảo</a:t>
            </a:r>
            <a:endParaRPr lang="zh-CN" altLang="en-US" sz="1600" b="1" spc="300" dirty="0">
              <a:solidFill>
                <a:srgbClr val="000000">
                  <a:lumMod val="50000"/>
                  <a:lumOff val="50000"/>
                </a:srgb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xmlns=""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xmlns=""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en-US"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53</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xmlns=""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xmlns=""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a16="http://schemas.microsoft.com/office/drawing/2014/main" xmlns=""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a16="http://schemas.microsoft.com/office/drawing/2014/main" xmlns=""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a16="http://schemas.microsoft.com/office/drawing/2014/main" xmlns=""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a16="http://schemas.microsoft.com/office/drawing/2014/main" xmlns=""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a16="http://schemas.microsoft.com/office/drawing/2014/main" xmlns=""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0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0-#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440683" y="582210"/>
            <a:ext cx="8141465" cy="2271159"/>
          </a:xfrm>
          <a:prstGeom prst="rect">
            <a:avLst/>
          </a:prstGeom>
          <a:noFill/>
          <a:ln w="9525">
            <a:noFill/>
            <a:miter lim="800000"/>
            <a:headEnd/>
            <a:tailEnd/>
          </a:ln>
          <a:effectLst/>
        </p:spPr>
      </p:pic>
      <p:pic>
        <p:nvPicPr>
          <p:cNvPr id="7" name="Hình ảnh 3">
            <a:extLst>
              <a:ext uri="{FF2B5EF4-FFF2-40B4-BE49-F238E27FC236}">
                <a16:creationId xmlns:a16="http://schemas.microsoft.com/office/drawing/2014/main" xmlns="" id="{B708D6FB-2AD7-4B7C-B9CF-FCDA35B39468}"/>
              </a:ext>
            </a:extLst>
          </p:cNvPr>
          <p:cNvPicPr>
            <a:picLocks noChangeAspect="1"/>
          </p:cNvPicPr>
          <p:nvPr/>
        </p:nvPicPr>
        <p:blipFill rotWithShape="1">
          <a:blip r:embed="rId4">
            <a:extLst>
              <a:ext uri="{28A0092B-C50C-407E-A947-70E740481C1C}">
                <a14:useLocalDpi xmlns:a14="http://schemas.microsoft.com/office/drawing/2010/main" val="0"/>
              </a:ext>
            </a:extLst>
          </a:blip>
          <a:srcRect l="7842" t="83846" r="66332" b="10644"/>
          <a:stretch/>
        </p:blipFill>
        <p:spPr>
          <a:xfrm>
            <a:off x="0" y="0"/>
            <a:ext cx="2383757" cy="712871"/>
          </a:xfrm>
          <a:prstGeom prst="rect">
            <a:avLst/>
          </a:prstGeom>
          <a:ln>
            <a:noFill/>
          </a:ln>
          <a:effectLst>
            <a:softEdge rad="112500"/>
          </a:effectLst>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1005059" y="-1"/>
            <a:ext cx="7015220" cy="2699133"/>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srcRect/>
          <a:stretch>
            <a:fillRect/>
          </a:stretch>
        </p:blipFill>
        <p:spPr bwMode="auto">
          <a:xfrm>
            <a:off x="0" y="0"/>
            <a:ext cx="1200839" cy="550843"/>
          </a:xfrm>
          <a:prstGeom prst="rect">
            <a:avLst/>
          </a:prstGeom>
          <a:noFill/>
          <a:ln w="9525">
            <a:noFill/>
            <a:miter lim="800000"/>
            <a:headEnd/>
            <a:tailEnd/>
          </a:ln>
          <a:effectLst/>
        </p:spPr>
      </p:pic>
      <p:sp>
        <p:nvSpPr>
          <p:cNvPr id="6" name="Hộp Văn bản 3">
            <a:extLst>
              <a:ext uri="{FF2B5EF4-FFF2-40B4-BE49-F238E27FC236}">
                <a16:creationId xmlns:a16="http://schemas.microsoft.com/office/drawing/2014/main" xmlns="" id="{13A0C937-3E14-45DD-B011-2DE543C9CCCE}"/>
              </a:ext>
            </a:extLst>
          </p:cNvPr>
          <p:cNvSpPr txBox="1"/>
          <p:nvPr/>
        </p:nvSpPr>
        <p:spPr>
          <a:xfrm>
            <a:off x="600421" y="2644676"/>
            <a:ext cx="8398042" cy="2485787"/>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Khi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ngủ</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tôi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nằm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lìm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mặt</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đen</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sẫm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Thức</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dậy</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tôi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có</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thể</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đưa</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bạn</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chu</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du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khắp</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nơi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khám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phá</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thế</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giới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hấp</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dẫn</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đầy</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ắp</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sắc</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màu</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Bạn</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có</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thể</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xem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phim</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nghe</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nhạc</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để</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có</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phút</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giây</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thư</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giãn</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Tôi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là</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ai</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8" name="Đường nối Thẳng 5">
            <a:extLst>
              <a:ext uri="{FF2B5EF4-FFF2-40B4-BE49-F238E27FC236}">
                <a16:creationId xmlns:a16="http://schemas.microsoft.com/office/drawing/2014/main" xmlns="" id="{C7544A9D-A5AD-4EA8-B148-F57DA015670C}"/>
              </a:ext>
            </a:extLst>
          </p:cNvPr>
          <p:cNvCxnSpPr>
            <a:cxnSpLocks/>
          </p:cNvCxnSpPr>
          <p:nvPr/>
        </p:nvCxnSpPr>
        <p:spPr>
          <a:xfrm>
            <a:off x="6086230" y="3647872"/>
            <a:ext cx="476655"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6">
            <a:extLst>
              <a:ext uri="{FF2B5EF4-FFF2-40B4-BE49-F238E27FC236}">
                <a16:creationId xmlns:a16="http://schemas.microsoft.com/office/drawing/2014/main" xmlns="" id="{7BD86998-9159-4E43-A6F0-8B9CA6DC39C8}"/>
              </a:ext>
            </a:extLst>
          </p:cNvPr>
          <p:cNvCxnSpPr>
            <a:cxnSpLocks/>
          </p:cNvCxnSpPr>
          <p:nvPr/>
        </p:nvCxnSpPr>
        <p:spPr>
          <a:xfrm>
            <a:off x="4938777" y="4060151"/>
            <a:ext cx="629836"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0" name="Đường nối Thẳng 7">
            <a:extLst>
              <a:ext uri="{FF2B5EF4-FFF2-40B4-BE49-F238E27FC236}">
                <a16:creationId xmlns:a16="http://schemas.microsoft.com/office/drawing/2014/main" xmlns="" id="{AF5EA680-30CA-4E48-9A14-15526B053B84}"/>
              </a:ext>
            </a:extLst>
          </p:cNvPr>
          <p:cNvCxnSpPr>
            <a:cxnSpLocks/>
          </p:cNvCxnSpPr>
          <p:nvPr/>
        </p:nvCxnSpPr>
        <p:spPr>
          <a:xfrm>
            <a:off x="2941066" y="4060151"/>
            <a:ext cx="552585" cy="5072"/>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1" name="Khi ngủ, tôi nằm im lìm......mp3">
            <a:hlinkClick r:id="" action="ppaction://media"/>
          </p:cNvPr>
          <p:cNvPicPr>
            <a:picLocks noRot="1" noChangeAspect="1"/>
          </p:cNvPicPr>
          <p:nvPr>
            <a:audioFile r:link="rId1"/>
          </p:nvPr>
        </p:nvPicPr>
        <p:blipFill>
          <a:blip r:embed="rId6"/>
          <a:stretch>
            <a:fillRect/>
          </a:stretch>
        </p:blipFill>
        <p:spPr>
          <a:xfrm>
            <a:off x="8527055" y="138858"/>
            <a:ext cx="484743" cy="367918"/>
          </a:xfrm>
          <a:prstGeom prst="rect">
            <a:avLst/>
          </a:prstGeom>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2240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184" y="236653"/>
            <a:ext cx="8165054" cy="3785652"/>
          </a:xfrm>
          <a:prstGeom prst="rect">
            <a:avLst/>
          </a:prstGeom>
          <a:noFill/>
        </p:spPr>
        <p:txBody>
          <a:bodyPr wrap="square" rtlCol="0">
            <a:spAutoFit/>
          </a:bodyPr>
          <a:lstStyle/>
          <a:p>
            <a:pPr algn="just"/>
            <a:r>
              <a:rPr lang="en-US" sz="4000" smtClean="0"/>
              <a:t>   </a:t>
            </a:r>
            <a:r>
              <a:rPr lang="en-US" sz="4000" b="1" smtClean="0"/>
              <a:t>Khi ngủ, tôi nằm im lìm, mặt đen sẫm. Thức dậy, tôi có thể đưa bạn đi chu du khắp nơi, khám phá thế giới hấp dẫn, đầy ắp sắc màu. Bạn có thể xem phim, nghe nhạc để có phút giây thư giãn, ấm áp. Tôi là ai?</a:t>
            </a:r>
            <a:endParaRPr lang="vi-VN" sz="4000" b="1"/>
          </a:p>
        </p:txBody>
      </p:sp>
    </p:spTree>
    <p:extLst>
      <p:ext uri="{BB962C8B-B14F-4D97-AF65-F5344CB8AC3E}">
        <p14:creationId xmlns:p14="http://schemas.microsoft.com/office/powerpoint/2010/main" val="395609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782198" y="462709"/>
            <a:ext cx="7954177" cy="4538949"/>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cstate="print"/>
          <a:srcRect/>
          <a:stretch>
            <a:fillRect/>
          </a:stretch>
        </p:blipFill>
        <p:spPr bwMode="auto">
          <a:xfrm>
            <a:off x="-1" y="0"/>
            <a:ext cx="1156771" cy="605928"/>
          </a:xfrm>
          <a:prstGeom prst="rect">
            <a:avLst/>
          </a:prstGeom>
          <a:noFill/>
          <a:ln w="9525">
            <a:noFill/>
            <a:miter lim="800000"/>
            <a:headEnd/>
            <a:tailEnd/>
          </a:ln>
          <a:effectLst/>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xmlns="" id="{43E6B545-55AD-4277-8656-51CB1DDAEC19}"/>
              </a:ext>
            </a:extLst>
          </p:cNvPr>
          <p:cNvCxnSpPr>
            <a:cxnSpLocks/>
          </p:cNvCxnSpPr>
          <p:nvPr/>
        </p:nvCxnSpPr>
        <p:spPr>
          <a:xfrm>
            <a:off x="2985571" y="169415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xmlns="" id="{9244FC8B-A50B-44C4-8B4D-AA9A69235B66}"/>
              </a:ext>
            </a:extLst>
          </p:cNvPr>
          <p:cNvPicPr>
            <a:picLocks noChangeAspect="1"/>
          </p:cNvPicPr>
          <p:nvPr/>
        </p:nvPicPr>
        <p:blipFill>
          <a:blip r:embed="rId3">
            <a:extLst/>
          </a:blip>
          <a:stretch>
            <a:fillRect/>
          </a:stretch>
        </p:blipFill>
        <p:spPr>
          <a:xfrm>
            <a:off x="865214" y="1588423"/>
            <a:ext cx="1758548" cy="1604082"/>
          </a:xfrm>
          <a:prstGeom prst="rect">
            <a:avLst/>
          </a:prstGeom>
        </p:spPr>
      </p:pic>
      <p:sp>
        <p:nvSpPr>
          <p:cNvPr id="59" name="矩形 58">
            <a:extLst>
              <a:ext uri="{FF2B5EF4-FFF2-40B4-BE49-F238E27FC236}">
                <a16:creationId xmlns:a16="http://schemas.microsoft.com/office/drawing/2014/main" xmlns="" id="{8ACD7B34-5D5E-46E7-BA40-30CF3F831318}"/>
              </a:ext>
            </a:extLst>
          </p:cNvPr>
          <p:cNvSpPr/>
          <p:nvPr/>
        </p:nvSpPr>
        <p:spPr>
          <a:xfrm>
            <a:off x="1280806" y="1667437"/>
            <a:ext cx="987006" cy="982513"/>
          </a:xfrm>
          <a:prstGeom prst="rect">
            <a:avLst/>
          </a:prstGeom>
        </p:spPr>
        <p:txBody>
          <a:bodyPr wrap="square">
            <a:spAutoFit/>
          </a:bodyPr>
          <a:lstStyle/>
          <a:p>
            <a:pPr lvl="0" algn="ctr">
              <a:lnSpc>
                <a:spcPct val="150000"/>
              </a:lnSpc>
            </a:pPr>
            <a:r>
              <a:rPr lang="en-US" altLang="zh-CN" sz="4400" b="1" dirty="0" err="1"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ap</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xmlns="" id="{487152D1-3CF5-4FCE-A33D-96DBC1031EEE}"/>
              </a:ext>
            </a:extLst>
          </p:cNvPr>
          <p:cNvPicPr>
            <a:picLocks noChangeAspect="1"/>
          </p:cNvPicPr>
          <p:nvPr/>
        </p:nvPicPr>
        <p:blipFill>
          <a:blip r:embed="rId3">
            <a:extLst/>
          </a:blip>
          <a:stretch>
            <a:fillRect/>
          </a:stretch>
        </p:blipFill>
        <p:spPr>
          <a:xfrm>
            <a:off x="3516808" y="1632647"/>
            <a:ext cx="1758548" cy="1604082"/>
          </a:xfrm>
          <a:prstGeom prst="rect">
            <a:avLst/>
          </a:prstGeom>
        </p:spPr>
      </p:pic>
      <p:sp>
        <p:nvSpPr>
          <p:cNvPr id="15" name="Hộp Văn bản 14">
            <a:extLst>
              <a:ext uri="{FF2B5EF4-FFF2-40B4-BE49-F238E27FC236}">
                <a16:creationId xmlns:a16="http://schemas.microsoft.com/office/drawing/2014/main" xmlns="" id="{6F8FC25F-868B-44D1-BEE6-9C3193D44EA6}"/>
              </a:ext>
            </a:extLst>
          </p:cNvPr>
          <p:cNvSpPr txBox="1"/>
          <p:nvPr/>
        </p:nvSpPr>
        <p:spPr>
          <a:xfrm>
            <a:off x="1189822" y="707616"/>
            <a:ext cx="701774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ap</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ăp</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âp</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a16="http://schemas.microsoft.com/office/drawing/2014/main" xmlns="" id="{9E876B3B-F5D9-413E-BC19-5EAF1CA03CBF}"/>
              </a:ext>
            </a:extLst>
          </p:cNvPr>
          <p:cNvSpPr/>
          <p:nvPr/>
        </p:nvSpPr>
        <p:spPr>
          <a:xfrm>
            <a:off x="3902579" y="1755572"/>
            <a:ext cx="987006" cy="982513"/>
          </a:xfrm>
          <a:prstGeom prst="rect">
            <a:avLst/>
          </a:prstGeom>
        </p:spPr>
        <p:txBody>
          <a:bodyPr wrap="square">
            <a:spAutoFit/>
          </a:bodyPr>
          <a:lstStyle/>
          <a:p>
            <a:pPr lvl="0" algn="ctr">
              <a:lnSpc>
                <a:spcPct val="150000"/>
              </a:lnSpc>
            </a:pPr>
            <a:r>
              <a:rPr lang="en-US" altLang="zh-CN" sz="4400" b="1" dirty="0" err="1"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ăp</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xmlns="" id="{B0FE6C76-354A-46C4-B9D3-9617447A57CF}"/>
              </a:ext>
            </a:extLst>
          </p:cNvPr>
          <p:cNvSpPr txBox="1"/>
          <p:nvPr/>
        </p:nvSpPr>
        <p:spPr>
          <a:xfrm>
            <a:off x="1235074" y="3973718"/>
            <a:ext cx="7446216"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9" name="图片 43">
            <a:extLst>
              <a:ext uri="{FF2B5EF4-FFF2-40B4-BE49-F238E27FC236}">
                <a16:creationId xmlns:a16="http://schemas.microsoft.com/office/drawing/2014/main" xmlns="" id="{487152D1-3CF5-4FCE-A33D-96DBC1031EEE}"/>
              </a:ext>
            </a:extLst>
          </p:cNvPr>
          <p:cNvPicPr>
            <a:picLocks noChangeAspect="1"/>
          </p:cNvPicPr>
          <p:nvPr/>
        </p:nvPicPr>
        <p:blipFill>
          <a:blip r:embed="rId3">
            <a:extLst/>
          </a:blip>
          <a:stretch>
            <a:fillRect/>
          </a:stretch>
        </p:blipFill>
        <p:spPr>
          <a:xfrm>
            <a:off x="6127806" y="1709765"/>
            <a:ext cx="1758548" cy="1604082"/>
          </a:xfrm>
          <a:prstGeom prst="rect">
            <a:avLst/>
          </a:prstGeom>
        </p:spPr>
      </p:pic>
      <p:sp>
        <p:nvSpPr>
          <p:cNvPr id="10" name="矩形 58">
            <a:extLst>
              <a:ext uri="{FF2B5EF4-FFF2-40B4-BE49-F238E27FC236}">
                <a16:creationId xmlns:a16="http://schemas.microsoft.com/office/drawing/2014/main" xmlns="" id="{9E876B3B-F5D9-413E-BC19-5EAF1CA03CBF}"/>
              </a:ext>
            </a:extLst>
          </p:cNvPr>
          <p:cNvSpPr/>
          <p:nvPr/>
        </p:nvSpPr>
        <p:spPr>
          <a:xfrm>
            <a:off x="6513577" y="1832690"/>
            <a:ext cx="987006" cy="982513"/>
          </a:xfrm>
          <a:prstGeom prst="rect">
            <a:avLst/>
          </a:prstGeom>
        </p:spPr>
        <p:txBody>
          <a:bodyPr wrap="square">
            <a:spAutoFit/>
          </a:bodyPr>
          <a:lstStyle/>
          <a:p>
            <a:pPr lvl="0" algn="ctr">
              <a:lnSpc>
                <a:spcPct val="150000"/>
              </a:lnSpc>
            </a:pPr>
            <a:r>
              <a:rPr lang="en-US" altLang="zh-CN" sz="4400" b="1" dirty="0" err="1"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âp</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cxnSp>
        <p:nvCxnSpPr>
          <p:cNvPr id="11" name="直接连接符 48">
            <a:extLst>
              <a:ext uri="{FF2B5EF4-FFF2-40B4-BE49-F238E27FC236}">
                <a16:creationId xmlns:a16="http://schemas.microsoft.com/office/drawing/2014/main" xmlns="" id="{43E6B545-55AD-4277-8656-51CB1DDAEC19}"/>
              </a:ext>
            </a:extLst>
          </p:cNvPr>
          <p:cNvCxnSpPr>
            <a:cxnSpLocks/>
          </p:cNvCxnSpPr>
          <p:nvPr/>
        </p:nvCxnSpPr>
        <p:spPr>
          <a:xfrm>
            <a:off x="5651653" y="1760252"/>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6"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600"/>
                                        <p:tgtEl>
                                          <p:spTgt spid="9"/>
                                        </p:tgtEl>
                                      </p:cBhvr>
                                    </p:animEffect>
                                  </p:childTnLst>
                                </p:cTn>
                              </p:par>
                            </p:childTnLst>
                          </p:cTn>
                        </p:par>
                        <p:par>
                          <p:cTn id="48" fill="hold">
                            <p:stCondLst>
                              <p:cond delay="600"/>
                            </p:stCondLst>
                            <p:childTnLst>
                              <p:par>
                                <p:cTn id="49" presetID="49" presetClass="entr" presetSubtype="0" decel="10000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style.rotation</p:attrName>
                                        </p:attrNameLst>
                                      </p:cBhvr>
                                      <p:tavLst>
                                        <p:tav tm="0">
                                          <p:val>
                                            <p:fltVal val="360"/>
                                          </p:val>
                                        </p:tav>
                                        <p:tav tm="100000">
                                          <p:val>
                                            <p:fltVal val="0"/>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297456" y="176270"/>
            <a:ext cx="8394853" cy="4494882"/>
          </a:xfrm>
          <a:prstGeom prst="rect">
            <a:avLst/>
          </a:prstGeom>
          <a:noFill/>
          <a:ln>
            <a:noFill/>
          </a:ln>
        </p:spPr>
      </p:pic>
      <p:sp>
        <p:nvSpPr>
          <p:cNvPr id="63" name="Hộp Văn bản 4">
            <a:extLst>
              <a:ext uri="{FF2B5EF4-FFF2-40B4-BE49-F238E27FC236}">
                <a16:creationId xmlns:a16="http://schemas.microsoft.com/office/drawing/2014/main" xmlns="" id="{B4BC12B8-E000-42F7-9D7C-B72CEA1DF25E}"/>
              </a:ext>
            </a:extLst>
          </p:cNvPr>
          <p:cNvSpPr txBox="1"/>
          <p:nvPr/>
        </p:nvSpPr>
        <p:spPr>
          <a:xfrm>
            <a:off x="287924" y="3700021"/>
            <a:ext cx="9388929" cy="1077218"/>
          </a:xfrm>
          <a:prstGeom prst="rect">
            <a:avLst/>
          </a:prstGeom>
          <a:noFill/>
        </p:spPr>
        <p:txBody>
          <a:bodyPr wrap="square" rtlCol="0">
            <a:spAutoFit/>
          </a:bodyPr>
          <a:lstStyle/>
          <a:p>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Mẹ</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đạp</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xe</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đưa</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Hà</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đến</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lớp</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a:t>
            </a:r>
          </a:p>
          <a:p>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Khắp</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phố</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tấp</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200" dirty="0" err="1" smtClean="0">
                <a:latin typeface="Arial-Rounded" panose="020B0500000000000000" pitchFamily="34" charset="-93"/>
                <a:ea typeface="Arial-Rounded" panose="020B0500000000000000" pitchFamily="34" charset="-93"/>
                <a:cs typeface="Arial-Rounded" panose="020B0500000000000000" pitchFamily="34" charset="-93"/>
              </a:rPr>
              <a:t>nập</a:t>
            </a:r>
            <a:r>
              <a:rPr lang="en-US" sz="32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vi-VN" sz="32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4" name="Hộp Văn bản 5">
            <a:extLst>
              <a:ext uri="{FF2B5EF4-FFF2-40B4-BE49-F238E27FC236}">
                <a16:creationId xmlns:a16="http://schemas.microsoft.com/office/drawing/2014/main" xmlns="" id="{0F6BDD0B-BB8C-44F7-8771-6D6BA4D2FD38}"/>
              </a:ext>
            </a:extLst>
          </p:cNvPr>
          <p:cNvSpPr txBox="1"/>
          <p:nvPr/>
        </p:nvSpPr>
        <p:spPr>
          <a:xfrm>
            <a:off x="1648768" y="3697419"/>
            <a:ext cx="742099" cy="584775"/>
          </a:xfrm>
          <a:prstGeom prst="rect">
            <a:avLst/>
          </a:prstGeom>
          <a:noFill/>
        </p:spPr>
        <p:txBody>
          <a:bodyPr wrap="square" rtlCol="0">
            <a:spAutoFit/>
          </a:bodyPr>
          <a:lstStyle/>
          <a:p>
            <a:r>
              <a:rPr lang="en-US"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ap</a:t>
            </a:r>
            <a:endParaRPr lang="vi-V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5" name="Hộp Văn bản 5">
            <a:extLst>
              <a:ext uri="{FF2B5EF4-FFF2-40B4-BE49-F238E27FC236}">
                <a16:creationId xmlns:a16="http://schemas.microsoft.com/office/drawing/2014/main" xmlns="" id="{0F6BDD0B-BB8C-44F7-8771-6D6BA4D2FD38}"/>
              </a:ext>
            </a:extLst>
          </p:cNvPr>
          <p:cNvSpPr txBox="1"/>
          <p:nvPr/>
        </p:nvSpPr>
        <p:spPr>
          <a:xfrm>
            <a:off x="897653" y="4187273"/>
            <a:ext cx="742099" cy="584775"/>
          </a:xfrm>
          <a:prstGeom prst="rect">
            <a:avLst/>
          </a:prstGeom>
          <a:noFill/>
        </p:spPr>
        <p:txBody>
          <a:bodyPr wrap="square" rtlCol="0">
            <a:spAutoFit/>
          </a:bodyPr>
          <a:lstStyle/>
          <a:p>
            <a:r>
              <a:rPr lang="en-US"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ăp</a:t>
            </a:r>
            <a:endParaRPr lang="vi-V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6" name="Hộp Văn bản 5">
            <a:extLst>
              <a:ext uri="{FF2B5EF4-FFF2-40B4-BE49-F238E27FC236}">
                <a16:creationId xmlns:a16="http://schemas.microsoft.com/office/drawing/2014/main" xmlns="" id="{0F6BDD0B-BB8C-44F7-8771-6D6BA4D2FD38}"/>
              </a:ext>
            </a:extLst>
          </p:cNvPr>
          <p:cNvSpPr txBox="1"/>
          <p:nvPr/>
        </p:nvSpPr>
        <p:spPr>
          <a:xfrm>
            <a:off x="2367228" y="4187271"/>
            <a:ext cx="742099" cy="584775"/>
          </a:xfrm>
          <a:prstGeom prst="rect">
            <a:avLst/>
          </a:prstGeom>
          <a:noFill/>
        </p:spPr>
        <p:txBody>
          <a:bodyPr wrap="square" rtlCol="0">
            <a:spAutoFit/>
          </a:bodyPr>
          <a:lstStyle/>
          <a:p>
            <a:r>
              <a:rPr lang="en-US"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âp</a:t>
            </a:r>
            <a:endParaRPr lang="vi-V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7" name="Hộp Văn bản 5">
            <a:extLst>
              <a:ext uri="{FF2B5EF4-FFF2-40B4-BE49-F238E27FC236}">
                <a16:creationId xmlns:a16="http://schemas.microsoft.com/office/drawing/2014/main" xmlns="" id="{0F6BDD0B-BB8C-44F7-8771-6D6BA4D2FD38}"/>
              </a:ext>
            </a:extLst>
          </p:cNvPr>
          <p:cNvSpPr txBox="1"/>
          <p:nvPr/>
        </p:nvSpPr>
        <p:spPr>
          <a:xfrm>
            <a:off x="3150998" y="4187270"/>
            <a:ext cx="742099" cy="584775"/>
          </a:xfrm>
          <a:prstGeom prst="rect">
            <a:avLst/>
          </a:prstGeom>
          <a:noFill/>
        </p:spPr>
        <p:txBody>
          <a:bodyPr wrap="square" rtlCol="0">
            <a:spAutoFit/>
          </a:bodyPr>
          <a:lstStyle/>
          <a:p>
            <a:r>
              <a:rPr lang="en-US"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âp</a:t>
            </a:r>
            <a:endParaRPr lang="vi-V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0" name="Straight Connector 9"/>
          <p:cNvCxnSpPr/>
          <p:nvPr/>
        </p:nvCxnSpPr>
        <p:spPr>
          <a:xfrm>
            <a:off x="1501817" y="4165559"/>
            <a:ext cx="702129"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22103" y="4704404"/>
            <a:ext cx="832759"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318244" y="4704404"/>
            <a:ext cx="522513"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987715" y="4719139"/>
            <a:ext cx="702129"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pic>
        <p:nvPicPr>
          <p:cNvPr id="15" name="Mẹ đạp xe đưa Hà đến lớp. Khắp phố tấp lập.mp3">
            <a:hlinkClick r:id="" action="ppaction://media"/>
          </p:cNvPr>
          <p:cNvPicPr>
            <a:picLocks noRot="1" noChangeAspect="1"/>
          </p:cNvPicPr>
          <p:nvPr>
            <a:audioFile r:link="rId1"/>
          </p:nvPr>
        </p:nvPicPr>
        <p:blipFill>
          <a:blip r:embed="rId5"/>
          <a:stretch>
            <a:fillRect/>
          </a:stretch>
        </p:blipFill>
        <p:spPr>
          <a:xfrm>
            <a:off x="498429" y="343047"/>
            <a:ext cx="537990" cy="388573"/>
          </a:xfrm>
          <a:prstGeom prst="rect">
            <a:avLst/>
          </a:prstGeom>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ox(in)">
                                      <p:cBhvr>
                                        <p:cTn id="12" dur="500"/>
                                        <p:tgtEl>
                                          <p:spTgt spid="6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ox(in)">
                                      <p:cBhvr>
                                        <p:cTn id="15" dur="500"/>
                                        <p:tgtEl>
                                          <p:spTgt spid="6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ox(in)">
                                      <p:cBhvr>
                                        <p:cTn id="18" dur="500"/>
                                        <p:tgtEl>
                                          <p:spTgt spid="6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ox(in)">
                                      <p:cBhvr>
                                        <p:cTn id="21" dur="500"/>
                                        <p:tgtEl>
                                          <p:spTgt spid="6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box(in)">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764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ộp Văn bản 8">
            <a:extLst>
              <a:ext uri="{FF2B5EF4-FFF2-40B4-BE49-F238E27FC236}">
                <a16:creationId xmlns:a16="http://schemas.microsoft.com/office/drawing/2014/main" xmlns="" id="{D6BCD1C1-540C-4C1D-B9D9-E4992513027E}"/>
              </a:ext>
            </a:extLst>
          </p:cNvPr>
          <p:cNvSpPr txBox="1"/>
          <p:nvPr/>
        </p:nvSpPr>
        <p:spPr>
          <a:xfrm>
            <a:off x="1846204" y="2691932"/>
            <a:ext cx="5945651"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rạp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sạp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tháp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5" name="Hộp Văn bản 9">
            <a:extLst>
              <a:ext uri="{FF2B5EF4-FFF2-40B4-BE49-F238E27FC236}">
                <a16:creationId xmlns:a16="http://schemas.microsoft.com/office/drawing/2014/main" xmlns="" id="{7F5C172D-D216-42B1-8867-28688D266DED}"/>
              </a:ext>
            </a:extLst>
          </p:cNvPr>
          <p:cNvSpPr txBox="1"/>
          <p:nvPr/>
        </p:nvSpPr>
        <p:spPr>
          <a:xfrm>
            <a:off x="1849277" y="3460418"/>
            <a:ext cx="6137131"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bắp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cặp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gặp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8" name="Đường nối Thẳng 16">
            <a:extLst>
              <a:ext uri="{FF2B5EF4-FFF2-40B4-BE49-F238E27FC236}">
                <a16:creationId xmlns:a16="http://schemas.microsoft.com/office/drawing/2014/main" xmlns="" id="{F67836AF-E4B3-42A1-9208-06BF654A7C84}"/>
              </a:ext>
            </a:extLst>
          </p:cNvPr>
          <p:cNvCxnSpPr>
            <a:cxnSpLocks/>
          </p:cNvCxnSpPr>
          <p:nvPr/>
        </p:nvCxnSpPr>
        <p:spPr>
          <a:xfrm>
            <a:off x="2083617" y="33798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3" name="Picture 2"/>
          <p:cNvPicPr>
            <a:picLocks noChangeAspect="1" noChangeArrowheads="1"/>
          </p:cNvPicPr>
          <p:nvPr/>
        </p:nvPicPr>
        <p:blipFill>
          <a:blip r:embed="rId3"/>
          <a:srcRect/>
          <a:stretch>
            <a:fillRect/>
          </a:stretch>
        </p:blipFill>
        <p:spPr bwMode="auto">
          <a:xfrm>
            <a:off x="2597290" y="710088"/>
            <a:ext cx="3793787" cy="2042808"/>
          </a:xfrm>
          <a:prstGeom prst="rect">
            <a:avLst/>
          </a:prstGeom>
          <a:noFill/>
          <a:ln w="9525">
            <a:noFill/>
            <a:miter lim="800000"/>
            <a:headEnd/>
            <a:tailEnd/>
          </a:ln>
          <a:effectLst/>
        </p:spPr>
      </p:pic>
      <p:sp>
        <p:nvSpPr>
          <p:cNvPr id="24" name="Hộp Văn bản 9">
            <a:extLst>
              <a:ext uri="{FF2B5EF4-FFF2-40B4-BE49-F238E27FC236}">
                <a16:creationId xmlns:a16="http://schemas.microsoft.com/office/drawing/2014/main" xmlns="" id="{7F5C172D-D216-42B1-8867-28688D266DED}"/>
              </a:ext>
            </a:extLst>
          </p:cNvPr>
          <p:cNvSpPr txBox="1"/>
          <p:nvPr/>
        </p:nvSpPr>
        <p:spPr>
          <a:xfrm>
            <a:off x="1849533" y="4179499"/>
            <a:ext cx="6302245"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đ</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ập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mập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nấp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5" name="Hộp Văn bản 5">
            <a:extLst>
              <a:ext uri="{FF2B5EF4-FFF2-40B4-BE49-F238E27FC236}">
                <a16:creationId xmlns:a16="http://schemas.microsoft.com/office/drawing/2014/main" xmlns="" id="{0F6BDD0B-BB8C-44F7-8771-6D6BA4D2FD38}"/>
              </a:ext>
            </a:extLst>
          </p:cNvPr>
          <p:cNvSpPr txBox="1"/>
          <p:nvPr/>
        </p:nvSpPr>
        <p:spPr>
          <a:xfrm>
            <a:off x="6032052" y="-98063"/>
            <a:ext cx="1827897"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âp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6">
            <a:extLst>
              <a:ext uri="{FF2B5EF4-FFF2-40B4-BE49-F238E27FC236}">
                <a16:creationId xmlns:a16="http://schemas.microsoft.com/office/drawing/2014/main" xmlns="" id="{8371E34C-CBA2-409A-836B-6D78110E41AF}"/>
              </a:ext>
            </a:extLst>
          </p:cNvPr>
          <p:cNvSpPr txBox="1"/>
          <p:nvPr/>
        </p:nvSpPr>
        <p:spPr>
          <a:xfrm>
            <a:off x="2029115" y="-98063"/>
            <a:ext cx="993482"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7" name="Hộp Văn bản 5">
            <a:extLst>
              <a:ext uri="{FF2B5EF4-FFF2-40B4-BE49-F238E27FC236}">
                <a16:creationId xmlns:a16="http://schemas.microsoft.com/office/drawing/2014/main" xmlns="" id="{0F6BDD0B-BB8C-44F7-8771-6D6BA4D2FD38}"/>
              </a:ext>
            </a:extLst>
          </p:cNvPr>
          <p:cNvSpPr txBox="1"/>
          <p:nvPr/>
        </p:nvSpPr>
        <p:spPr>
          <a:xfrm>
            <a:off x="4028163" y="-107794"/>
            <a:ext cx="1322056"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ăp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31" name="Đường nối Thẳng 16">
            <a:extLst>
              <a:ext uri="{FF2B5EF4-FFF2-40B4-BE49-F238E27FC236}">
                <a16:creationId xmlns:a16="http://schemas.microsoft.com/office/drawing/2014/main" xmlns="" id="{F67836AF-E4B3-42A1-9208-06BF654A7C84}"/>
              </a:ext>
            </a:extLst>
          </p:cNvPr>
          <p:cNvCxnSpPr>
            <a:cxnSpLocks/>
          </p:cNvCxnSpPr>
          <p:nvPr/>
        </p:nvCxnSpPr>
        <p:spPr>
          <a:xfrm>
            <a:off x="4243157" y="336039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2" name="Đường nối Thẳng 16">
            <a:extLst>
              <a:ext uri="{FF2B5EF4-FFF2-40B4-BE49-F238E27FC236}">
                <a16:creationId xmlns:a16="http://schemas.microsoft.com/office/drawing/2014/main" xmlns="" id="{F67836AF-E4B3-42A1-9208-06BF654A7C84}"/>
              </a:ext>
            </a:extLst>
          </p:cNvPr>
          <p:cNvCxnSpPr>
            <a:cxnSpLocks/>
          </p:cNvCxnSpPr>
          <p:nvPr/>
        </p:nvCxnSpPr>
        <p:spPr>
          <a:xfrm>
            <a:off x="6713982" y="3350667"/>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3" name="Đường nối Thẳng 16">
            <a:extLst>
              <a:ext uri="{FF2B5EF4-FFF2-40B4-BE49-F238E27FC236}">
                <a16:creationId xmlns:a16="http://schemas.microsoft.com/office/drawing/2014/main" xmlns="" id="{F67836AF-E4B3-42A1-9208-06BF654A7C84}"/>
              </a:ext>
            </a:extLst>
          </p:cNvPr>
          <p:cNvCxnSpPr>
            <a:cxnSpLocks/>
          </p:cNvCxnSpPr>
          <p:nvPr/>
        </p:nvCxnSpPr>
        <p:spPr>
          <a:xfrm>
            <a:off x="2210076" y="409969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4" name="Đường nối Thẳng 16">
            <a:extLst>
              <a:ext uri="{FF2B5EF4-FFF2-40B4-BE49-F238E27FC236}">
                <a16:creationId xmlns:a16="http://schemas.microsoft.com/office/drawing/2014/main" xmlns="" id="{F67836AF-E4B3-42A1-9208-06BF654A7C84}"/>
              </a:ext>
            </a:extLst>
          </p:cNvPr>
          <p:cNvCxnSpPr>
            <a:cxnSpLocks/>
          </p:cNvCxnSpPr>
          <p:nvPr/>
        </p:nvCxnSpPr>
        <p:spPr>
          <a:xfrm>
            <a:off x="4204246" y="411915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5" name="Đường nối Thẳng 16">
            <a:extLst>
              <a:ext uri="{FF2B5EF4-FFF2-40B4-BE49-F238E27FC236}">
                <a16:creationId xmlns:a16="http://schemas.microsoft.com/office/drawing/2014/main" xmlns="" id="{F67836AF-E4B3-42A1-9208-06BF654A7C84}"/>
              </a:ext>
            </a:extLst>
          </p:cNvPr>
          <p:cNvCxnSpPr>
            <a:cxnSpLocks/>
          </p:cNvCxnSpPr>
          <p:nvPr/>
        </p:nvCxnSpPr>
        <p:spPr>
          <a:xfrm>
            <a:off x="6538885" y="411915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6" name="Đường nối Thẳng 16">
            <a:extLst>
              <a:ext uri="{FF2B5EF4-FFF2-40B4-BE49-F238E27FC236}">
                <a16:creationId xmlns:a16="http://schemas.microsoft.com/office/drawing/2014/main" xmlns="" id="{F67836AF-E4B3-42A1-9208-06BF654A7C84}"/>
              </a:ext>
            </a:extLst>
          </p:cNvPr>
          <p:cNvCxnSpPr>
            <a:cxnSpLocks/>
          </p:cNvCxnSpPr>
          <p:nvPr/>
        </p:nvCxnSpPr>
        <p:spPr>
          <a:xfrm>
            <a:off x="2258714" y="488763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7" name="Đường nối Thẳng 16">
            <a:extLst>
              <a:ext uri="{FF2B5EF4-FFF2-40B4-BE49-F238E27FC236}">
                <a16:creationId xmlns:a16="http://schemas.microsoft.com/office/drawing/2014/main" xmlns="" id="{F67836AF-E4B3-42A1-9208-06BF654A7C84}"/>
              </a:ext>
            </a:extLst>
          </p:cNvPr>
          <p:cNvCxnSpPr>
            <a:cxnSpLocks/>
          </p:cNvCxnSpPr>
          <p:nvPr/>
        </p:nvCxnSpPr>
        <p:spPr>
          <a:xfrm>
            <a:off x="6587523" y="490709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38" name="Đường nối Thẳng 16">
            <a:extLst>
              <a:ext uri="{FF2B5EF4-FFF2-40B4-BE49-F238E27FC236}">
                <a16:creationId xmlns:a16="http://schemas.microsoft.com/office/drawing/2014/main" xmlns="" id="{F67836AF-E4B3-42A1-9208-06BF654A7C84}"/>
              </a:ext>
            </a:extLst>
          </p:cNvPr>
          <p:cNvCxnSpPr>
            <a:cxnSpLocks/>
          </p:cNvCxnSpPr>
          <p:nvPr/>
        </p:nvCxnSpPr>
        <p:spPr>
          <a:xfrm>
            <a:off x="4418255" y="484872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9" name="Hình ảnh 10">
            <a:extLst>
              <a:ext uri="{FF2B5EF4-FFF2-40B4-BE49-F238E27FC236}">
                <a16:creationId xmlns:a16="http://schemas.microsoft.com/office/drawing/2014/main" xmlns="" id="{0BC54B4D-8329-4040-8286-904F1DB88AAB}"/>
              </a:ext>
            </a:extLst>
          </p:cNvPr>
          <p:cNvPicPr>
            <a:picLocks noChangeAspect="1"/>
          </p:cNvPicPr>
          <p:nvPr/>
        </p:nvPicPr>
        <p:blipFill rotWithShape="1">
          <a:blip r:embed="rId4">
            <a:extLst>
              <a:ext uri="{28A0092B-C50C-407E-A947-70E740481C1C}">
                <a14:useLocalDpi xmlns:a14="http://schemas.microsoft.com/office/drawing/2010/main" val="0"/>
              </a:ext>
            </a:extLst>
          </a:blip>
          <a:srcRect l="7900" t="41364" r="77519" b="53888"/>
          <a:stretch/>
        </p:blipFill>
        <p:spPr>
          <a:xfrm>
            <a:off x="-48640" y="-38912"/>
            <a:ext cx="2032134" cy="989469"/>
          </a:xfrm>
          <a:prstGeom prst="rect">
            <a:avLst/>
          </a:prstGeom>
          <a:ln>
            <a:noFill/>
          </a:ln>
          <a:effectLst>
            <a:softEdge rad="112500"/>
          </a:effectLst>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ox(i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amond(in)">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amond(in)">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ộp Văn bản 8">
            <a:extLst>
              <a:ext uri="{FF2B5EF4-FFF2-40B4-BE49-F238E27FC236}">
                <a16:creationId xmlns:a16="http://schemas.microsoft.com/office/drawing/2014/main" xmlns="" id="{D6BCD1C1-540C-4C1D-B9D9-E4992513027E}"/>
              </a:ext>
            </a:extLst>
          </p:cNvPr>
          <p:cNvSpPr txBox="1"/>
          <p:nvPr/>
        </p:nvSpPr>
        <p:spPr>
          <a:xfrm>
            <a:off x="656385" y="3022438"/>
            <a:ext cx="2152919"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xe</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đạp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8" name="Đường nối Thẳng 16">
            <a:extLst>
              <a:ext uri="{FF2B5EF4-FFF2-40B4-BE49-F238E27FC236}">
                <a16:creationId xmlns:a16="http://schemas.microsoft.com/office/drawing/2014/main" xmlns="" id="{F67836AF-E4B3-42A1-9208-06BF654A7C84}"/>
              </a:ext>
            </a:extLst>
          </p:cNvPr>
          <p:cNvCxnSpPr>
            <a:cxnSpLocks/>
          </p:cNvCxnSpPr>
          <p:nvPr/>
        </p:nvCxnSpPr>
        <p:spPr>
          <a:xfrm rot="16200000" flipH="1">
            <a:off x="2018724" y="3472950"/>
            <a:ext cx="8940" cy="53663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9" name="Hình ảnh 10">
            <a:extLst>
              <a:ext uri="{FF2B5EF4-FFF2-40B4-BE49-F238E27FC236}">
                <a16:creationId xmlns:a16="http://schemas.microsoft.com/office/drawing/2014/main" xmlns="" id="{0BC54B4D-8329-4040-8286-904F1DB88AAB}"/>
              </a:ext>
            </a:extLst>
          </p:cNvPr>
          <p:cNvPicPr>
            <a:picLocks noChangeAspect="1"/>
          </p:cNvPicPr>
          <p:nvPr/>
        </p:nvPicPr>
        <p:blipFill rotWithShape="1">
          <a:blip r:embed="rId3">
            <a:extLst>
              <a:ext uri="{28A0092B-C50C-407E-A947-70E740481C1C}">
                <a14:useLocalDpi xmlns:a14="http://schemas.microsoft.com/office/drawing/2010/main" val="0"/>
              </a:ext>
            </a:extLst>
          </a:blip>
          <a:srcRect l="7900" t="41364" r="77519" b="53888"/>
          <a:stretch/>
        </p:blipFill>
        <p:spPr>
          <a:xfrm>
            <a:off x="-48640" y="-38912"/>
            <a:ext cx="2032134" cy="989469"/>
          </a:xfrm>
          <a:prstGeom prst="rect">
            <a:avLst/>
          </a:prstGeom>
          <a:ln>
            <a:noFill/>
          </a:ln>
          <a:effectLst>
            <a:softEdge rad="112500"/>
          </a:effectLst>
        </p:spPr>
      </p:pic>
      <p:pic>
        <p:nvPicPr>
          <p:cNvPr id="2051" name="Picture 3"/>
          <p:cNvPicPr>
            <a:picLocks noChangeAspect="1" noChangeArrowheads="1"/>
          </p:cNvPicPr>
          <p:nvPr/>
        </p:nvPicPr>
        <p:blipFill>
          <a:blip r:embed="rId4"/>
          <a:srcRect/>
          <a:stretch>
            <a:fillRect/>
          </a:stretch>
        </p:blipFill>
        <p:spPr bwMode="auto">
          <a:xfrm>
            <a:off x="2853369" y="727115"/>
            <a:ext cx="3283024" cy="240167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934190" y="319489"/>
            <a:ext cx="3209810" cy="3117774"/>
          </a:xfrm>
          <a:prstGeom prst="rect">
            <a:avLst/>
          </a:prstGeom>
          <a:noFill/>
          <a:ln w="9525">
            <a:noFill/>
            <a:miter lim="800000"/>
            <a:headEnd/>
            <a:tailEnd/>
          </a:ln>
          <a:effectLst/>
        </p:spPr>
      </p:pic>
      <p:sp>
        <p:nvSpPr>
          <p:cNvPr id="22" name="Hộp Văn bản 9">
            <a:extLst>
              <a:ext uri="{FF2B5EF4-FFF2-40B4-BE49-F238E27FC236}">
                <a16:creationId xmlns:a16="http://schemas.microsoft.com/office/drawing/2014/main" xmlns="" id="{7F5C172D-D216-42B1-8867-28688D266DED}"/>
              </a:ext>
            </a:extLst>
          </p:cNvPr>
          <p:cNvSpPr txBox="1"/>
          <p:nvPr/>
        </p:nvSpPr>
        <p:spPr>
          <a:xfrm>
            <a:off x="3535827" y="3022728"/>
            <a:ext cx="2126852"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cặp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da</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8" name="Hộp Văn bản 9">
            <a:extLst>
              <a:ext uri="{FF2B5EF4-FFF2-40B4-BE49-F238E27FC236}">
                <a16:creationId xmlns:a16="http://schemas.microsoft.com/office/drawing/2014/main" xmlns="" id="{7F5C172D-D216-42B1-8867-28688D266DED}"/>
              </a:ext>
            </a:extLst>
          </p:cNvPr>
          <p:cNvSpPr txBox="1"/>
          <p:nvPr/>
        </p:nvSpPr>
        <p:spPr>
          <a:xfrm>
            <a:off x="6565468" y="3011710"/>
            <a:ext cx="2126852"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cá</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mập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2050" name="Picture 2"/>
          <p:cNvPicPr>
            <a:picLocks noChangeAspect="1" noChangeArrowheads="1"/>
          </p:cNvPicPr>
          <p:nvPr/>
        </p:nvPicPr>
        <p:blipFill>
          <a:blip r:embed="rId6"/>
          <a:srcRect/>
          <a:stretch>
            <a:fillRect/>
          </a:stretch>
        </p:blipFill>
        <p:spPr bwMode="auto">
          <a:xfrm>
            <a:off x="-11016" y="760166"/>
            <a:ext cx="3569464" cy="2335576"/>
          </a:xfrm>
          <a:prstGeom prst="rect">
            <a:avLst/>
          </a:prstGeom>
          <a:noFill/>
          <a:ln w="9525">
            <a:noFill/>
            <a:miter lim="800000"/>
            <a:headEnd/>
            <a:tailEnd/>
          </a:ln>
          <a:effectLst/>
        </p:spPr>
      </p:pic>
      <p:cxnSp>
        <p:nvCxnSpPr>
          <p:cNvPr id="46" name="Đường nối Thẳng 16">
            <a:extLst>
              <a:ext uri="{FF2B5EF4-FFF2-40B4-BE49-F238E27FC236}">
                <a16:creationId xmlns:a16="http://schemas.microsoft.com/office/drawing/2014/main" xmlns="" id="{F67836AF-E4B3-42A1-9208-06BF654A7C84}"/>
              </a:ext>
            </a:extLst>
          </p:cNvPr>
          <p:cNvCxnSpPr>
            <a:cxnSpLocks/>
          </p:cNvCxnSpPr>
          <p:nvPr/>
        </p:nvCxnSpPr>
        <p:spPr>
          <a:xfrm rot="16200000" flipH="1">
            <a:off x="4189047" y="3494983"/>
            <a:ext cx="8940" cy="53663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47" name="Đường nối Thẳng 16">
            <a:extLst>
              <a:ext uri="{FF2B5EF4-FFF2-40B4-BE49-F238E27FC236}">
                <a16:creationId xmlns:a16="http://schemas.microsoft.com/office/drawing/2014/main" xmlns="" id="{F67836AF-E4B3-42A1-9208-06BF654A7C84}"/>
              </a:ext>
            </a:extLst>
          </p:cNvPr>
          <p:cNvCxnSpPr>
            <a:cxnSpLocks/>
          </p:cNvCxnSpPr>
          <p:nvPr/>
        </p:nvCxnSpPr>
        <p:spPr>
          <a:xfrm rot="16200000" flipH="1">
            <a:off x="8166136" y="3483966"/>
            <a:ext cx="8940" cy="53663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strips(downLeft)">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diamond(in)">
                                      <p:cBhvr>
                                        <p:cTn id="33" dur="10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 calcmode="lin" valueType="num">
                                      <p:cBhvr additive="base">
                                        <p:cTn id="38" dur="500" fill="hold"/>
                                        <p:tgtEl>
                                          <p:spTgt spid="2052"/>
                                        </p:tgtEl>
                                        <p:attrNameLst>
                                          <p:attrName>ppt_x</p:attrName>
                                        </p:attrNameLst>
                                      </p:cBhvr>
                                      <p:tavLst>
                                        <p:tav tm="0">
                                          <p:val>
                                            <p:strVal val="#ppt_x"/>
                                          </p:val>
                                        </p:tav>
                                        <p:tav tm="100000">
                                          <p:val>
                                            <p:strVal val="#ppt_x"/>
                                          </p:val>
                                        </p:tav>
                                      </p:tavLst>
                                    </p:anim>
                                    <p:anim calcmode="lin" valueType="num">
                                      <p:cBhvr additive="base">
                                        <p:cTn id="3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ox(i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ox(in)">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55085"/>
            <a:ext cx="9144000" cy="5088415"/>
          </a:xfrm>
          <a:prstGeom prst="rect">
            <a:avLst/>
          </a:prstGeom>
          <a:noFill/>
          <a:ln w="9525">
            <a:noFill/>
            <a:miter lim="800000"/>
            <a:headEnd/>
            <a:tailEnd/>
          </a:ln>
          <a:effectLst/>
        </p:spPr>
      </p:pic>
      <p:pic>
        <p:nvPicPr>
          <p:cNvPr id="39" name="Hình ảnh 10">
            <a:extLst>
              <a:ext uri="{FF2B5EF4-FFF2-40B4-BE49-F238E27FC236}">
                <a16:creationId xmlns:a16="http://schemas.microsoft.com/office/drawing/2014/main" xmlns="" id="{0BC54B4D-8329-4040-8286-904F1DB88AAB}"/>
              </a:ext>
            </a:extLst>
          </p:cNvPr>
          <p:cNvPicPr>
            <a:picLocks noChangeAspect="1"/>
          </p:cNvPicPr>
          <p:nvPr/>
        </p:nvPicPr>
        <p:blipFill rotWithShape="1">
          <a:blip r:embed="rId4">
            <a:extLst>
              <a:ext uri="{28A0092B-C50C-407E-A947-70E740481C1C}">
                <a14:useLocalDpi xmlns:a14="http://schemas.microsoft.com/office/drawing/2010/main" val="0"/>
              </a:ext>
            </a:extLst>
          </a:blip>
          <a:srcRect l="7900" t="41364" r="77519" b="53888"/>
          <a:stretch/>
        </p:blipFill>
        <p:spPr>
          <a:xfrm>
            <a:off x="-48640" y="-38912"/>
            <a:ext cx="2032134" cy="989469"/>
          </a:xfrm>
          <a:prstGeom prst="rect">
            <a:avLst/>
          </a:prstGeom>
          <a:ln>
            <a:noFill/>
          </a:ln>
          <a:effectLst>
            <a:softEdge rad="112500"/>
          </a:effectLst>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440683" y="582210"/>
            <a:ext cx="8141465" cy="2271159"/>
          </a:xfrm>
          <a:prstGeom prst="rect">
            <a:avLst/>
          </a:prstGeom>
          <a:noFill/>
          <a:ln w="9525">
            <a:noFill/>
            <a:miter lim="800000"/>
            <a:headEnd/>
            <a:tailEnd/>
          </a:ln>
          <a:effectLst/>
        </p:spPr>
      </p:pic>
      <p:pic>
        <p:nvPicPr>
          <p:cNvPr id="7" name="Hình ảnh 3">
            <a:extLst>
              <a:ext uri="{FF2B5EF4-FFF2-40B4-BE49-F238E27FC236}">
                <a16:creationId xmlns:a16="http://schemas.microsoft.com/office/drawing/2014/main" xmlns="" id="{B708D6FB-2AD7-4B7C-B9CF-FCDA35B39468}"/>
              </a:ext>
            </a:extLst>
          </p:cNvPr>
          <p:cNvPicPr>
            <a:picLocks noChangeAspect="1"/>
          </p:cNvPicPr>
          <p:nvPr/>
        </p:nvPicPr>
        <p:blipFill rotWithShape="1">
          <a:blip r:embed="rId4">
            <a:extLst>
              <a:ext uri="{28A0092B-C50C-407E-A947-70E740481C1C}">
                <a14:useLocalDpi xmlns:a14="http://schemas.microsoft.com/office/drawing/2010/main" val="0"/>
              </a:ext>
            </a:extLst>
          </a:blip>
          <a:srcRect l="7842" t="83846" r="66332" b="10644"/>
          <a:stretch/>
        </p:blipFill>
        <p:spPr>
          <a:xfrm>
            <a:off x="0" y="0"/>
            <a:ext cx="2383757" cy="712871"/>
          </a:xfrm>
          <a:prstGeom prst="rect">
            <a:avLst/>
          </a:prstGeom>
          <a:ln>
            <a:noFill/>
          </a:ln>
          <a:effectLst>
            <a:softEdge rad="112500"/>
          </a:effectLst>
        </p:spPr>
      </p:pic>
      <p:pic>
        <p:nvPicPr>
          <p:cNvPr id="5123" name="Picture 3" descr="C:\Users\Admin\Desktop\Tư liệu soạn GA điện tử bộ Kết nối-20200816T135201Z-001\Tư liệu soạn GA điện tử bộ Kết nối\Ảnh động các vần\chữ ap viết thường.gif">
            <a:hlinkClick r:id="rId5" action="ppaction://hlinkfile"/>
          </p:cNvPr>
          <p:cNvPicPr>
            <a:picLocks noChangeAspect="1" noChangeArrowheads="1" noCrop="1"/>
          </p:cNvPicPr>
          <p:nvPr/>
        </p:nvPicPr>
        <p:blipFill>
          <a:blip r:embed="rId6"/>
          <a:srcRect/>
          <a:stretch>
            <a:fillRect/>
          </a:stretch>
        </p:blipFill>
        <p:spPr bwMode="auto">
          <a:xfrm>
            <a:off x="2817849" y="1256152"/>
            <a:ext cx="3133725" cy="2895600"/>
          </a:xfrm>
          <a:prstGeom prst="rect">
            <a:avLst/>
          </a:prstGeom>
          <a:noFill/>
        </p:spPr>
      </p:pic>
      <p:pic>
        <p:nvPicPr>
          <p:cNvPr id="5124" name="Picture 4" descr="C:\Users\Admin\Desktop\Tư liệu soạn GA điện tử bộ Kết nối-20200816T135201Z-001\Tư liệu soạn GA điện tử bộ Kết nối\Ảnh động các vần\chữ ăp viết thường.gif">
            <a:hlinkClick r:id="rId7" action="ppaction://hlinkfile"/>
          </p:cNvPr>
          <p:cNvPicPr>
            <a:picLocks noChangeAspect="1" noChangeArrowheads="1" noCrop="1"/>
          </p:cNvPicPr>
          <p:nvPr/>
        </p:nvPicPr>
        <p:blipFill>
          <a:blip r:embed="rId8"/>
          <a:srcRect/>
          <a:stretch>
            <a:fillRect/>
          </a:stretch>
        </p:blipFill>
        <p:spPr bwMode="auto">
          <a:xfrm>
            <a:off x="2828867" y="1244906"/>
            <a:ext cx="3133725" cy="2895600"/>
          </a:xfrm>
          <a:prstGeom prst="rect">
            <a:avLst/>
          </a:prstGeom>
          <a:noFill/>
        </p:spPr>
      </p:pic>
      <p:pic>
        <p:nvPicPr>
          <p:cNvPr id="5125" name="Picture 5" descr="C:\Users\Admin\Desktop\Tư liệu soạn GA điện tử bộ Kết nối-20200816T135201Z-001\Tư liệu soạn GA điện tử bộ Kết nối\Ảnh động các vần\chữ âp viết thường.gif">
            <a:hlinkClick r:id="rId9" action="ppaction://hlinkfile"/>
          </p:cNvPr>
          <p:cNvPicPr>
            <a:picLocks noChangeAspect="1" noChangeArrowheads="1" noCrop="1"/>
          </p:cNvPicPr>
          <p:nvPr/>
        </p:nvPicPr>
        <p:blipFill>
          <a:blip r:embed="rId10"/>
          <a:srcRect/>
          <a:stretch>
            <a:fillRect/>
          </a:stretch>
        </p:blipFill>
        <p:spPr bwMode="auto">
          <a:xfrm>
            <a:off x="2751749" y="1245137"/>
            <a:ext cx="3133725" cy="2895600"/>
          </a:xfrm>
          <a:prstGeom prst="rect">
            <a:avLst/>
          </a:prstGeom>
          <a:noFill/>
        </p:spPr>
      </p:pic>
    </p:spTree>
    <p:extLst>
      <p:ext uri="{BB962C8B-B14F-4D97-AF65-F5344CB8AC3E}">
        <p14:creationId xmlns:p14="http://schemas.microsoft.com/office/powerpoint/2010/main" val="109577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1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5122"/>
                                        </p:tgtEl>
                                      </p:cBhvr>
                                    </p:animEffect>
                                    <p:set>
                                      <p:cBhvr>
                                        <p:cTn id="17" dur="1" fill="hold">
                                          <p:stCondLst>
                                            <p:cond delay="499"/>
                                          </p:stCondLst>
                                        </p:cTn>
                                        <p:tgtEl>
                                          <p:spTgt spid="51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blinds(horizontal)">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 calcmode="lin" valueType="num">
                                      <p:cBhvr additive="base">
                                        <p:cTn id="27" dur="500" fill="hold"/>
                                        <p:tgtEl>
                                          <p:spTgt spid="5123"/>
                                        </p:tgtEl>
                                        <p:attrNameLst>
                                          <p:attrName>ppt_x</p:attrName>
                                        </p:attrNameLst>
                                      </p:cBhvr>
                                      <p:tavLst>
                                        <p:tav tm="0">
                                          <p:val>
                                            <p:strVal val="#ppt_x"/>
                                          </p:val>
                                        </p:tav>
                                        <p:tav tm="100000">
                                          <p:val>
                                            <p:strVal val="#ppt_x"/>
                                          </p:val>
                                        </p:tav>
                                      </p:tavLst>
                                    </p:anim>
                                    <p:anim calcmode="lin" valueType="num">
                                      <p:cBhvr additive="base">
                                        <p:cTn id="2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 calcmode="lin" valueType="num">
                                      <p:cBhvr additive="base">
                                        <p:cTn id="33" dur="500" fill="hold"/>
                                        <p:tgtEl>
                                          <p:spTgt spid="5124"/>
                                        </p:tgtEl>
                                        <p:attrNameLst>
                                          <p:attrName>ppt_x</p:attrName>
                                        </p:attrNameLst>
                                      </p:cBhvr>
                                      <p:tavLst>
                                        <p:tav tm="0">
                                          <p:val>
                                            <p:strVal val="#ppt_x"/>
                                          </p:val>
                                        </p:tav>
                                        <p:tav tm="100000">
                                          <p:val>
                                            <p:strVal val="#ppt_x"/>
                                          </p:val>
                                        </p:tav>
                                      </p:tavLst>
                                    </p:anim>
                                    <p:anim calcmode="lin" valueType="num">
                                      <p:cBhvr additive="base">
                                        <p:cTn id="3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25"/>
                                        </p:tgtEl>
                                        <p:attrNameLst>
                                          <p:attrName>style.visibility</p:attrName>
                                        </p:attrNameLst>
                                      </p:cBhvr>
                                      <p:to>
                                        <p:strVal val="visible"/>
                                      </p:to>
                                    </p:set>
                                    <p:anim calcmode="lin" valueType="num">
                                      <p:cBhvr additive="base">
                                        <p:cTn id="39" dur="500" fill="hold"/>
                                        <p:tgtEl>
                                          <p:spTgt spid="5125"/>
                                        </p:tgtEl>
                                        <p:attrNameLst>
                                          <p:attrName>ppt_x</p:attrName>
                                        </p:attrNameLst>
                                      </p:cBhvr>
                                      <p:tavLst>
                                        <p:tav tm="0">
                                          <p:val>
                                            <p:strVal val="#ppt_x"/>
                                          </p:val>
                                        </p:tav>
                                        <p:tav tm="100000">
                                          <p:val>
                                            <p:strVal val="#ppt_x"/>
                                          </p:val>
                                        </p:tav>
                                      </p:tavLst>
                                    </p:anim>
                                    <p:anim calcmode="lin" valueType="num">
                                      <p:cBhvr additive="base">
                                        <p:cTn id="4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4560" y="618685"/>
            <a:ext cx="6529080"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xmlns="" id="{E4BF892A-256B-440B-8A18-37868207C516}"/>
              </a:ext>
            </a:extLst>
          </p:cNvPr>
          <p:cNvSpPr txBox="1"/>
          <p:nvPr/>
        </p:nvSpPr>
        <p:spPr>
          <a:xfrm>
            <a:off x="1715009" y="639989"/>
            <a:ext cx="1600200"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xmlns="" id="{AFEE4787-C2E0-4EEA-8946-DC28D5E76E9A}"/>
              </a:ext>
            </a:extLst>
          </p:cNvPr>
          <p:cNvSpPr txBox="1"/>
          <p:nvPr/>
        </p:nvSpPr>
        <p:spPr>
          <a:xfrm>
            <a:off x="3888376" y="639990"/>
            <a:ext cx="1600200"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ăp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a16="http://schemas.microsoft.com/office/drawing/2014/main" xmlns="" id="{429C58BB-E258-4BED-AE6E-843DCFEA158F}"/>
              </a:ext>
            </a:extLst>
          </p:cNvPr>
          <p:cNvSpPr txBox="1"/>
          <p:nvPr/>
        </p:nvSpPr>
        <p:spPr>
          <a:xfrm>
            <a:off x="1293940" y="2618873"/>
            <a:ext cx="3950092" cy="1200329"/>
          </a:xfrm>
          <a:prstGeom prst="rect">
            <a:avLst/>
          </a:prstGeom>
          <a:noFill/>
        </p:spPr>
        <p:txBody>
          <a:bodyPr wrap="square" rtlCol="0">
            <a:spAutoFit/>
          </a:bodyPr>
          <a:lstStyle/>
          <a:p>
            <a:r>
              <a:rPr lang="en-US" sz="72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cặp</a:t>
            </a:r>
            <a:r>
              <a:rPr lang="en-US" sz="72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 </a:t>
            </a:r>
            <a:r>
              <a:rPr lang="en-US" sz="72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da</a:t>
            </a:r>
            <a:endParaRPr lang="vi-VN" sz="72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xmlns="" id="{CB354914-69E0-42A1-95F5-D9D595F28DBA}"/>
              </a:ext>
            </a:extLst>
          </p:cNvPr>
          <p:cNvSpPr txBox="1"/>
          <p:nvPr/>
        </p:nvSpPr>
        <p:spPr>
          <a:xfrm>
            <a:off x="4636646" y="2616240"/>
            <a:ext cx="4066674" cy="1200329"/>
          </a:xfrm>
          <a:prstGeom prst="rect">
            <a:avLst/>
          </a:prstGeom>
          <a:noFill/>
        </p:spPr>
        <p:txBody>
          <a:bodyPr wrap="square" rtlCol="0">
            <a:spAutoFit/>
          </a:bodyPr>
          <a:lstStyle/>
          <a:p>
            <a:r>
              <a:rPr lang="en-US" sz="72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cá</a:t>
            </a:r>
            <a:r>
              <a:rPr lang="en-US" sz="72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 </a:t>
            </a:r>
            <a:r>
              <a:rPr lang="en-US" sz="72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mập</a:t>
            </a:r>
            <a:endParaRPr lang="vi-VN" sz="72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10" name="Hộp Văn bản 6">
            <a:extLst>
              <a:ext uri="{FF2B5EF4-FFF2-40B4-BE49-F238E27FC236}">
                <a16:creationId xmlns:a16="http://schemas.microsoft.com/office/drawing/2014/main" xmlns="" id="{AFEE4787-C2E0-4EEA-8946-DC28D5E76E9A}"/>
              </a:ext>
            </a:extLst>
          </p:cNvPr>
          <p:cNvSpPr txBox="1"/>
          <p:nvPr/>
        </p:nvSpPr>
        <p:spPr>
          <a:xfrm>
            <a:off x="6223956" y="651006"/>
            <a:ext cx="1600200"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âp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69&quot;/&gt;&lt;/object&gt;&lt;object type=&quot;3&quot; unique_id=&quot;10007&quot;&gt;&lt;property id=&quot;20148&quot; value=&quot;5&quot;/&gt;&lt;property id=&quot;20300&quot; value=&quot;Slide 4&quot;/&gt;&lt;property id=&quot;20307&quot; value=&quot;270&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quot;/&gt;&lt;property id=&quot;20307&quot; value=&quot;274&quot;/&gt;&lt;/object&gt;&lt;object type=&quot;3&quot; unique_id=&quot;10011&quot;&gt;&lt;property id=&quot;20148&quot; value=&quot;5&quot;/&gt;&lt;property id=&quot;20300&quot; value=&quot;Slide 8&quot;/&gt;&lt;property id=&quot;20307&quot; value=&quot;278&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75&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3&quot;/&gt;&lt;property id=&quot;20307&quot; value=&quot;277&quot;/&gt;&lt;/object&gt;&lt;object type=&quot;3&quot; unique_id=&quot;10016&quot;&gt;&lt;property id=&quot;20148&quot; value=&quot;5&quot;/&gt;&lt;property id=&quot;20300&quot; value=&quot;Slide 14&quot;/&gt;&lt;property id=&quot;20307&quot; value=&quot;268&quot;/&gt;&lt;/object&gt;&lt;object type=&quot;3&quot; unique_id=&quot;10032&quot;&gt;&lt;property id=&quot;20148&quot; value=&quot;5&quot;/&gt;&lt;property id=&quot;20300&quot; value=&quot;Slide 12&quot;/&gt;&lt;property id=&quot;20307&quot; value=&quot;279&quot;/&gt;&lt;/object&gt;&lt;/object&gt;&lt;/object&gt;&lt;/database&gt;"/>
  <p:tag name="SECTOMILLISECCONVERTED" val="1"/>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786</TotalTime>
  <Words>156</Words>
  <Application>Microsoft Office PowerPoint</Application>
  <PresentationFormat>On-screen Show (16:9)</PresentationFormat>
  <Paragraphs>44</Paragraphs>
  <Slides>14</Slides>
  <Notes>12</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cp:lastModifiedBy>
  <cp:revision>393</cp:revision>
  <dcterms:created xsi:type="dcterms:W3CDTF">2017-07-29T07:38:32Z</dcterms:created>
  <dcterms:modified xsi:type="dcterms:W3CDTF">2020-11-25T03:44:18Z</dcterms:modified>
</cp:coreProperties>
</file>