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6" r:id="rId3"/>
    <p:sldId id="258" r:id="rId4"/>
    <p:sldId id="259" r:id="rId5"/>
    <p:sldId id="260" r:id="rId6"/>
    <p:sldId id="261" r:id="rId7"/>
    <p:sldId id="270" r:id="rId8"/>
    <p:sldId id="263" r:id="rId9"/>
    <p:sldId id="269" r:id="rId10"/>
    <p:sldId id="266" r:id="rId11"/>
    <p:sldId id="271" r:id="rId12"/>
    <p:sldId id="267" r:id="rId13"/>
    <p:sldId id="268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70"/>
          </p14:sldIdLst>
        </p14:section>
        <p14:section name="Tiết 2" id="{296681D4-24D5-4E6B-BA02-9A1D8E4D5F1E}">
          <p14:sldIdLst>
            <p14:sldId id="263"/>
            <p14:sldId id="269"/>
            <p14:sldId id="266"/>
            <p14:sldId id="271"/>
            <p14:sldId id="267"/>
            <p14:sldId id="26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-108" y="-252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ELL\Desktop\TV%201%20-%20KN%20-%20Bai%2052-%20ut,%20&#432;t\&#273;&#7885;c%20bai%2052.mp3" TargetMode="Externa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Administrator\Desktop\GI&#193;O%20&#193;N%20&#272;I&#7878;N%20T&#7916;%20L&#7898;P%201%20M&#7898;I\TI&#7870;NG%20VI&#7878;T%20K&#204;%201\Bai%2052-%20ut,%20&#432;t\nh&#7853;n%20bi&#7871;t%20bai%2052.mp3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068770" y="151595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r>
              <a:rPr lang="en-US" altLang="zh-CN" sz="80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viên: Đỗ Thị Phương Thảo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52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1884618" y="4641670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79551" y="3959780"/>
            <a:ext cx="30155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536970" y="4961106"/>
            <a:ext cx="408562" cy="972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5476" y="599092"/>
            <a:ext cx="6810703" cy="411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 flipV="1">
            <a:off x="6191250" y="3952875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086100" y="4219575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650827" y="4217547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đọc bai 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623237" y="152621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2884" y="634685"/>
            <a:ext cx="78423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Trận đấu thật gay cấn. Lúc đầu, đội bạn chơi rất hay, đội nhà bị dẫn một bàn. Bất ngờ, cầu thủ số 7 sút xa, tỉ số là một đều. Phút chót, số 7 lại bứt phá ghi bàn. Khán giả hò reo, nhảy múa</a:t>
            </a:r>
            <a:r>
              <a:rPr lang="en-US" b="1" smtClean="0"/>
              <a:t>.</a:t>
            </a:r>
            <a:endParaRPr lang="vi-VN" b="1"/>
          </a:p>
        </p:txBody>
      </p:sp>
    </p:spTree>
    <p:extLst>
      <p:ext uri="{BB962C8B-B14F-4D97-AF65-F5344CB8AC3E}">
        <p14:creationId xmlns:p14="http://schemas.microsoft.com/office/powerpoint/2010/main" val="359088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711" y="581025"/>
            <a:ext cx="6842234" cy="407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xmlns="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2262" y="1712075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xmlns="" id="{8ACD7B34-5D5E-46E7-BA40-30CF3F831318}"/>
              </a:ext>
            </a:extLst>
          </p:cNvPr>
          <p:cNvSpPr/>
          <p:nvPr/>
        </p:nvSpPr>
        <p:spPr>
          <a:xfrm>
            <a:off x="2599302" y="1795381"/>
            <a:ext cx="987006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3731" y="1707073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1842045" y="707616"/>
            <a:ext cx="5796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xmlns="" id="{9E876B3B-F5D9-413E-BC19-5EAF1CA03CBF}"/>
              </a:ext>
            </a:extLst>
          </p:cNvPr>
          <p:cNvSpPr/>
          <p:nvPr/>
        </p:nvSpPr>
        <p:spPr>
          <a:xfrm>
            <a:off x="5578412" y="1772307"/>
            <a:ext cx="987006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4BC12B8-E000-42F7-9D7C-B72CEA1DF25E}"/>
              </a:ext>
            </a:extLst>
          </p:cNvPr>
          <p:cNvSpPr txBox="1"/>
          <p:nvPr/>
        </p:nvSpPr>
        <p:spPr>
          <a:xfrm>
            <a:off x="982486" y="3550593"/>
            <a:ext cx="761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Cầu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7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hút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khán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bằng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cú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sút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dứt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điểm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5190863" y="354337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4634496" y="411236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3832204" y="409518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333" y="651754"/>
            <a:ext cx="7568119" cy="292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789890" y="2733472"/>
            <a:ext cx="3852153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nhận biết bai 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21924" y="931019"/>
            <a:ext cx="3048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924" y="3210448"/>
            <a:ext cx="19033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1"/>
      <p:bldP spid="6" grpId="0"/>
      <p:bldP spid="7" grpId="0"/>
      <p:bldP spid="8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2962969" y="449393"/>
            <a:ext cx="99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F5C172D-D216-42B1-8867-28688D266DED}"/>
              </a:ext>
            </a:extLst>
          </p:cNvPr>
          <p:cNvSpPr txBox="1"/>
          <p:nvPr/>
        </p:nvSpPr>
        <p:spPr>
          <a:xfrm>
            <a:off x="1334989" y="3831340"/>
            <a:ext cx="6551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dứt      mứt      nứt   sứt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2173638" y="3764605"/>
            <a:ext cx="384736" cy="97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5540940" y="3752962"/>
            <a:ext cx="443102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 flipV="1">
            <a:off x="6955276" y="3742602"/>
            <a:ext cx="408561" cy="103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5265750" y="439027"/>
            <a:ext cx="99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9">
            <a:extLst>
              <a:ext uri="{FF2B5EF4-FFF2-40B4-BE49-F238E27FC236}">
                <a16:creationId xmlns:a16="http://schemas.microsoft.com/office/drawing/2014/main" xmlns="" id="{7F5C172D-D216-42B1-8867-28688D266DED}"/>
              </a:ext>
            </a:extLst>
          </p:cNvPr>
          <p:cNvSpPr txBox="1"/>
          <p:nvPr/>
        </p:nvSpPr>
        <p:spPr>
          <a:xfrm>
            <a:off x="1722599" y="3095792"/>
            <a:ext cx="6322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bụt      hụt       lụt     sụt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2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2154182" y="4509878"/>
            <a:ext cx="488682" cy="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4058215" y="4510032"/>
            <a:ext cx="515566" cy="170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6955276" y="4527058"/>
            <a:ext cx="4542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0113" y="1180288"/>
            <a:ext cx="423416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3864964" y="3775057"/>
            <a:ext cx="451034" cy="103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5795141" y="4508114"/>
            <a:ext cx="464091" cy="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0" grpId="1"/>
      <p:bldP spid="15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943588" y="3208472"/>
            <a:ext cx="2224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bút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chì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300035" y="3910265"/>
            <a:ext cx="480127" cy="2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3303911" y="3218200"/>
            <a:ext cx="233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mứt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dừa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 flipV="1">
            <a:off x="3832698" y="3910521"/>
            <a:ext cx="486383" cy="97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1E3B886D-272D-451E-AC42-0A29455A0B4E}"/>
              </a:ext>
            </a:extLst>
          </p:cNvPr>
          <p:cNvSpPr txBox="1"/>
          <p:nvPr/>
        </p:nvSpPr>
        <p:spPr>
          <a:xfrm>
            <a:off x="6161727" y="3215333"/>
            <a:ext cx="2029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nứt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nẻ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xmlns="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6534245" y="3898232"/>
            <a:ext cx="450215" cy="25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90" y="1631954"/>
            <a:ext cx="1665938" cy="1531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973" y="1817387"/>
            <a:ext cx="2231127" cy="137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45" y="1848240"/>
            <a:ext cx="2148595" cy="1309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6775" y="554478"/>
            <a:ext cx="6906638" cy="363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377" y="1051257"/>
            <a:ext cx="6019371" cy="37607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2209096" y="1114833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2277190" y="2781608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bút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5704766" y="1166805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5704766" y="2781608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mút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4" y="192747"/>
            <a:ext cx="1272345" cy="54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200400" y="1442185"/>
            <a:ext cx="266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390" y="700391"/>
            <a:ext cx="7947501" cy="285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70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9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67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30&quot;&gt;&lt;property id=&quot;20148&quot; value=&quot;5&quot;/&gt;&lt;property id=&quot;20300&quot; value=&quot;Slide 11&quot;/&gt;&lt;property id=&quot;20307&quot; value=&quot;2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840</TotalTime>
  <Words>122</Words>
  <Application>Microsoft Office PowerPoint</Application>
  <PresentationFormat>On-screen Show (16:9)</PresentationFormat>
  <Paragraphs>30</Paragraphs>
  <Slides>13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</cp:lastModifiedBy>
  <cp:revision>390</cp:revision>
  <dcterms:created xsi:type="dcterms:W3CDTF">2017-07-29T07:38:32Z</dcterms:created>
  <dcterms:modified xsi:type="dcterms:W3CDTF">2020-11-24T03:47:43Z</dcterms:modified>
</cp:coreProperties>
</file>