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81" r:id="rId2"/>
    <p:sldId id="282" r:id="rId3"/>
    <p:sldId id="263" r:id="rId4"/>
    <p:sldId id="280" r:id="rId5"/>
    <p:sldId id="283" r:id="rId6"/>
    <p:sldId id="284" r:id="rId7"/>
    <p:sldId id="265" r:id="rId8"/>
    <p:sldId id="266" r:id="rId9"/>
    <p:sldId id="268" r:id="rId10"/>
    <p:sldId id="267" r:id="rId11"/>
    <p:sldId id="269" r:id="rId12"/>
    <p:sldId id="270" r:id="rId13"/>
    <p:sldId id="285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6B1FB-37D8-4D20-856B-56887B1AA45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E7E1D-2972-43F5-8A1D-44C6D99A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6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62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5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4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7E1D-2972-43F5-8A1D-44C6D99A3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0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7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40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0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3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5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2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4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1195D-3DF3-4E02-A1CA-C3D8A4FDEEB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A862-78EE-4C69-849C-24C77E17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11" Type="http://schemas.openxmlformats.org/officeDocument/2006/relationships/image" Target="../media/image30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gif"/><Relationship Id="rId4" Type="http://schemas.openxmlformats.org/officeDocument/2006/relationships/image" Target="../media/image24.wmf"/><Relationship Id="rId9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33"/>
            <a:ext cx="9381019" cy="52768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6027" y="4240625"/>
            <a:ext cx="2377973" cy="18267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28" y="723927"/>
            <a:ext cx="2442265" cy="19923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594" y="3656007"/>
            <a:ext cx="1954123" cy="242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87080" y="845659"/>
            <a:ext cx="2697470" cy="1748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972" y="3276845"/>
            <a:ext cx="3557606" cy="308611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726826" y="2007427"/>
            <a:ext cx="7950973" cy="1684916"/>
            <a:chOff x="3232085" y="1621694"/>
            <a:chExt cx="6478099" cy="2246262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246262"/>
              <a:chOff x="3327335" y="1640744"/>
              <a:chExt cx="6478099" cy="2246262"/>
            </a:xfrm>
          </p:grpSpPr>
          <p:sp>
            <p:nvSpPr>
              <p:cNvPr id="21" name="18">
                <a:extLst>
                  <a:ext uri="{FF2B5EF4-FFF2-40B4-BE49-F238E27FC236}">
                    <a16:creationId xmlns="" xmlns:a16="http://schemas.microsoft.com/office/drawing/2014/main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700"/>
                <a:ext cx="6478099" cy="14773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7201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Ôn</a:t>
                </a:r>
                <a:r>
                  <a:rPr lang="en-US" altLang="zh-CN" sz="7201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7201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tập</a:t>
                </a:r>
                <a:r>
                  <a:rPr lang="en-US" altLang="zh-CN" sz="7201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7201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7201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7201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kể</a:t>
                </a:r>
                <a:r>
                  <a:rPr lang="en-US" altLang="zh-CN" sz="7201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7201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chuyện</a:t>
                </a:r>
                <a:endParaRPr lang="en-US" altLang="zh-CN" sz="7201" dirty="0">
                  <a:solidFill>
                    <a:srgbClr val="6DC1B5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="" xmlns:a16="http://schemas.microsoft.com/office/drawing/2014/main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4501" spc="225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4501" spc="225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501" spc="225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55</a:t>
                </a:r>
                <a:endParaRPr lang="en-US" altLang="zh-CN" sz="4501" spc="225" dirty="0">
                  <a:solidFill>
                    <a:srgbClr val="6DC1B5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6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534400" cy="2057400"/>
          </a:xfrm>
        </p:spPr>
        <p:txBody>
          <a:bodyPr>
            <a:noAutofit/>
          </a:bodyPr>
          <a:lstStyle/>
          <a:p>
            <a:pPr algn="just"/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8534400" cy="2667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nh 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6" y="1191707"/>
            <a:ext cx="43434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thuy\lop 1 moi\Sach ket noi tri thuc voi cuoc song-20200813T045347Z-001\Sach ket noi tri thuc voi cuoc song\Tieng Viet\TV1.1 bai 41-50 (FB Ngoc Thuy) ẢNH\Anh TV bai 41-50 NEW\50.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5" t="10733" r="31730" b="83558"/>
          <a:stretch/>
        </p:blipFill>
        <p:spPr bwMode="auto">
          <a:xfrm>
            <a:off x="4759036" y="1909762"/>
            <a:ext cx="4038600" cy="1586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5" y="29570"/>
            <a:ext cx="2294016" cy="9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4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57250"/>
            <a:ext cx="9144000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6027" y="4240625"/>
            <a:ext cx="2377973" cy="18267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28" y="723927"/>
            <a:ext cx="2442265" cy="19923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594" y="3656007"/>
            <a:ext cx="1954123" cy="24280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87080" y="845659"/>
            <a:ext cx="2697470" cy="1748909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48969" y="2558005"/>
            <a:ext cx="1744350" cy="1525712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3300" noProof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Bài 15</a:t>
            </a:r>
            <a:endParaRPr lang="en-US" altLang="zh-CN" sz="1050" b="1" noProof="1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455" y="2062227"/>
            <a:ext cx="1250579" cy="108483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3907365" y="2905308"/>
            <a:ext cx="2899549" cy="8311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401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5401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3735127" y="2702010"/>
            <a:ext cx="3216897" cy="1222304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72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6" r="70994" b="76164"/>
          <a:stretch/>
        </p:blipFill>
        <p:spPr bwMode="auto">
          <a:xfrm>
            <a:off x="0" y="0"/>
            <a:ext cx="2157413" cy="68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7412" y="304800"/>
            <a:ext cx="660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27971" r="6299" b="8561"/>
          <a:stretch/>
        </p:blipFill>
        <p:spPr bwMode="auto">
          <a:xfrm>
            <a:off x="228601" y="1041688"/>
            <a:ext cx="8915399" cy="57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50-bai-hoc-dau-tien-cua-tho-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52578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D:\thuy\lop 1 moi\Sach ket noi tri thuc voi cuoc song-20200813T045347Z-001\Sach ket noi tri thuc voi cuoc song\Tieng Viet\TV1.1 bai 41-50 (FB Ngoc Thuy) ẢNH\Anh TV bai 41-50 NEW\50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30732" r="49518" b="43534"/>
          <a:stretch/>
        </p:blipFill>
        <p:spPr bwMode="auto">
          <a:xfrm>
            <a:off x="304800" y="0"/>
            <a:ext cx="8763000" cy="525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07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1327" y="57912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:\thuy\lop 1 moi\Sach ket noi tri thuc voi cuoc song-20200813T045347Z-001\Sach ket noi tri thuc voi cuoc song\Tieng Viet\TV1.1 bai 41-50 (FB Ngoc Thuy) ẢNH\Anh TV bai 41-50 NEW\50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29002" r="5129" b="43365"/>
          <a:stretch/>
        </p:blipFill>
        <p:spPr bwMode="auto">
          <a:xfrm>
            <a:off x="609600" y="38426"/>
            <a:ext cx="8229600" cy="5573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62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ieng Viet\TV1.1 bai 41-50 (FB Ngoc Thuy) ẢNH\Anh TV bai 41-50 NEW\50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2458" r="50000" b="11623"/>
          <a:stretch/>
        </p:blipFill>
        <p:spPr bwMode="auto">
          <a:xfrm>
            <a:off x="533400" y="228600"/>
            <a:ext cx="8077200" cy="518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1327" y="57912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ieng Viet\TV1.1 bai 41-50 (FB Ngoc Thuy) ẢNH\Anh TV bai 41-50 NEW\50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62344" r="8654" b="11051"/>
          <a:stretch/>
        </p:blipFill>
        <p:spPr bwMode="auto">
          <a:xfrm>
            <a:off x="533400" y="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5485095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9436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57250"/>
            <a:ext cx="9144000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6027" y="4240625"/>
            <a:ext cx="2377973" cy="18267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28" y="723927"/>
            <a:ext cx="2442265" cy="19923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594" y="3656007"/>
            <a:ext cx="1954123" cy="24280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87080" y="845659"/>
            <a:ext cx="2697470" cy="1748909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8723" y="2630564"/>
            <a:ext cx="1519354" cy="1525712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33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05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455" y="2062227"/>
            <a:ext cx="1250579" cy="108483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3907365" y="2905308"/>
            <a:ext cx="2899549" cy="8311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401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5401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3735127" y="2702010"/>
            <a:ext cx="3216897" cy="1222304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585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83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>
              <a:latin typeface="Arial" pitchFamily="34" charset="0"/>
            </a:endParaRPr>
          </a:p>
        </p:txBody>
      </p:sp>
      <p:grpSp>
        <p:nvGrpSpPr>
          <p:cNvPr id="32772" name="Group 3"/>
          <p:cNvGrpSpPr>
            <a:grpSpLocks/>
          </p:cNvGrpSpPr>
          <p:nvPr/>
        </p:nvGrpSpPr>
        <p:grpSpPr bwMode="auto">
          <a:xfrm>
            <a:off x="-381000" y="0"/>
            <a:ext cx="9829800" cy="6858000"/>
            <a:chOff x="579" y="542"/>
            <a:chExt cx="10807" cy="15840"/>
          </a:xfrm>
        </p:grpSpPr>
        <p:sp>
          <p:nvSpPr>
            <p:cNvPr id="32787" name="Line 4"/>
            <p:cNvSpPr>
              <a:spLocks noChangeShapeType="1"/>
            </p:cNvSpPr>
            <p:nvPr/>
          </p:nvSpPr>
          <p:spPr bwMode="auto">
            <a:xfrm>
              <a:off x="3658" y="780"/>
              <a:ext cx="7199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88" name="Group 5"/>
            <p:cNvGrpSpPr>
              <a:grpSpLocks/>
            </p:cNvGrpSpPr>
            <p:nvPr/>
          </p:nvGrpSpPr>
          <p:grpSpPr bwMode="auto">
            <a:xfrm>
              <a:off x="579" y="542"/>
              <a:ext cx="10807" cy="15840"/>
              <a:chOff x="1161" y="182"/>
              <a:chExt cx="10620" cy="14940"/>
            </a:xfrm>
          </p:grpSpPr>
          <p:grpSp>
            <p:nvGrpSpPr>
              <p:cNvPr id="32789" name="Group 6"/>
              <p:cNvGrpSpPr>
                <a:grpSpLocks/>
              </p:cNvGrpSpPr>
              <p:nvPr/>
            </p:nvGrpSpPr>
            <p:grpSpPr bwMode="auto">
              <a:xfrm>
                <a:off x="1161" y="182"/>
                <a:ext cx="10620" cy="14940"/>
                <a:chOff x="1985" y="2248"/>
                <a:chExt cx="8796" cy="11723"/>
              </a:xfrm>
            </p:grpSpPr>
            <p:graphicFrame>
              <p:nvGraphicFramePr>
                <p:cNvPr id="32791" name="Object 7"/>
                <p:cNvGraphicFramePr>
                  <a:graphicFrameLocks noChangeAspect="1"/>
                </p:cNvGraphicFramePr>
                <p:nvPr/>
              </p:nvGraphicFramePr>
              <p:xfrm>
                <a:off x="1985" y="2248"/>
                <a:ext cx="3055" cy="30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60" r:id="rId3" imgW="1278331" imgH="1273759" progId="">
                        <p:embed/>
                      </p:oleObj>
                    </mc:Choice>
                    <mc:Fallback>
                      <p:oleObj r:id="rId3" imgW="1278331" imgH="1273759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5" y="2248"/>
                              <a:ext cx="3055" cy="30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792" name="Object 8"/>
                <p:cNvGraphicFramePr>
                  <a:graphicFrameLocks noChangeAspect="1"/>
                </p:cNvGraphicFramePr>
                <p:nvPr/>
              </p:nvGraphicFramePr>
              <p:xfrm>
                <a:off x="7632" y="11087"/>
                <a:ext cx="3149" cy="28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61" r:id="rId5" imgW="1999793" imgH="1831543" progId="">
                        <p:embed/>
                      </p:oleObj>
                    </mc:Choice>
                    <mc:Fallback>
                      <p:oleObj r:id="rId5" imgW="1999793" imgH="1831543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32" y="11087"/>
                              <a:ext cx="3149" cy="28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2793" name="Line 9"/>
                <p:cNvSpPr>
                  <a:spLocks noChangeShapeType="1"/>
                </p:cNvSpPr>
                <p:nvPr/>
              </p:nvSpPr>
              <p:spPr bwMode="auto">
                <a:xfrm>
                  <a:off x="2448" y="5290"/>
                  <a:ext cx="0" cy="835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4" name="Line 10"/>
                <p:cNvSpPr>
                  <a:spLocks noChangeShapeType="1"/>
                </p:cNvSpPr>
                <p:nvPr/>
              </p:nvSpPr>
              <p:spPr bwMode="auto">
                <a:xfrm>
                  <a:off x="2448" y="13626"/>
                  <a:ext cx="5184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90" name="Line 11"/>
              <p:cNvSpPr>
                <a:spLocks noChangeShapeType="1"/>
              </p:cNvSpPr>
              <p:nvPr/>
            </p:nvSpPr>
            <p:spPr bwMode="auto">
              <a:xfrm>
                <a:off x="11241" y="362"/>
                <a:ext cx="0" cy="11160"/>
              </a:xfrm>
              <a:prstGeom prst="line">
                <a:avLst/>
              </a:prstGeom>
              <a:noFill/>
              <a:ln w="57150" cmpd="thickThin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0" y="-30163"/>
            <a:ext cx="9220200" cy="6888163"/>
            <a:chOff x="0" y="-19"/>
            <a:chExt cx="5808" cy="4339"/>
          </a:xfrm>
        </p:grpSpPr>
        <p:pic>
          <p:nvPicPr>
            <p:cNvPr id="32774" name="Picture 1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 Box 14"/>
            <p:cNvSpPr txBox="1">
              <a:spLocks noChangeArrowheads="1"/>
            </p:cNvSpPr>
            <p:nvPr/>
          </p:nvSpPr>
          <p:spPr bwMode="auto">
            <a:xfrm>
              <a:off x="2247" y="163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/>
              <a:endParaRPr lang="en-US">
                <a:latin typeface="Arial" pitchFamily="34" charset="0"/>
              </a:endParaRPr>
            </a:p>
          </p:txBody>
        </p:sp>
        <p:pic>
          <p:nvPicPr>
            <p:cNvPr id="32776" name="Picture 15" descr="A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44"/>
              <a:ext cx="36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6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1968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536" y="912"/>
              <a:ext cx="2784" cy="1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66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KẾT THÚC</a:t>
              </a:r>
            </a:p>
          </p:txBody>
        </p:sp>
        <p:pic>
          <p:nvPicPr>
            <p:cNvPr id="32779" name="Picture 18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9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-19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20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21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22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0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2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24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25" descr="007-C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064"/>
              <a:ext cx="2832" cy="179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6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174272"/>
              </p:ext>
            </p:extLst>
          </p:nvPr>
        </p:nvGraphicFramePr>
        <p:xfrm>
          <a:off x="988899" y="42592"/>
          <a:ext cx="7315200" cy="662093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38400"/>
                <a:gridCol w="2514600"/>
                <a:gridCol w="2362200"/>
              </a:tblGrid>
              <a:tr h="728133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9586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25400" cmpd="sng">
                      <a:noFill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389199" y="4546345"/>
            <a:ext cx="2514600" cy="6858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475875" y="4539673"/>
            <a:ext cx="2438400" cy="6858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21027" y="775855"/>
            <a:ext cx="716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369518" y="1592759"/>
            <a:ext cx="716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ăc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336644" y="2278559"/>
            <a:ext cx="716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36643" y="2986682"/>
            <a:ext cx="716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71281" y="3756123"/>
            <a:ext cx="716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373044" y="5105400"/>
            <a:ext cx="74892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4369517" y="5874841"/>
            <a:ext cx="7729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781800" y="880278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813254" y="1545296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ăt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6837218" y="2314737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ât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778055" y="3071352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847327" y="3756122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6847327" y="4495800"/>
            <a:ext cx="6848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ơt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D:\thuy\lop 1 moi\Tư liệu soạn GA điện tử bộ Kết nối-20200815T074051Z-001\Tư liệu soạn GA điện tử bộ Kết nối\Ảnh SGK bộ sách Kết nối\ảnh sgk Tiếng Việt\Anh SGK TV 1\11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6370" r="75962" b="78889"/>
          <a:stretch/>
        </p:blipFill>
        <p:spPr bwMode="auto">
          <a:xfrm>
            <a:off x="0" y="866"/>
            <a:ext cx="1219200" cy="532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46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90" b="89946" l="1959" r="92372">
                        <a14:foregroundMark x1="1959" y1="35140" x2="20854" y2="31690"/>
                        <a14:foregroundMark x1="20154" y1="32380" x2="42757" y2="39724"/>
                        <a14:foregroundMark x1="43247" y1="40562" x2="40938" y2="50074"/>
                        <a14:foregroundMark x1="41358" y1="50074" x2="71239" y2="48940"/>
                        <a14:foregroundMark x1="31351" y1="47807" x2="31351" y2="47807"/>
                        <a14:foregroundMark x1="17145" y1="56974" x2="17145" y2="56974"/>
                        <a14:foregroundMark x1="41638" y1="59142" x2="41638" y2="59142"/>
                        <a14:foregroundMark x1="38838" y1="58945" x2="38838" y2="58945"/>
                        <a14:foregroundMark x1="38838" y1="58945" x2="38838" y2="58945"/>
                        <a14:foregroundMark x1="38838" y1="58945" x2="38838" y2="58945"/>
                        <a14:foregroundMark x1="41847" y1="55002" x2="41847" y2="55002"/>
                        <a14:foregroundMark x1="70539" y1="49581" x2="91952" y2="50912"/>
                        <a14:foregroundMark x1="40448" y1="60769" x2="40448" y2="60769"/>
                        <a14:foregroundMark x1="40238" y1="63381" x2="40238" y2="63381"/>
                        <a14:foregroundMark x1="61442" y1="59931" x2="61442" y2="59931"/>
                        <a14:backgroundMark x1="52764" y1="38295" x2="52764" y2="38295"/>
                        <a14:backgroundMark x1="52764" y1="38590" x2="52764" y2="41400"/>
                        <a14:backgroundMark x1="52764" y1="41400" x2="52764" y2="41400"/>
                        <a14:backgroundMark x1="52764" y1="44012" x2="52764" y2="44012"/>
                        <a14:backgroundMark x1="53464" y1="44357" x2="53464" y2="44357"/>
                        <a14:backgroundMark x1="58153" y1="44850" x2="58153" y2="44850"/>
                        <a14:backgroundMark x1="39328" y1="59241" x2="39328" y2="59241"/>
                        <a14:backgroundMark x1="53884" y1="68162" x2="53884" y2="68162"/>
                        <a14:backgroundMark x1="3149" y1="35633" x2="3149" y2="35633"/>
                        <a14:backgroundMark x1="6858" y1="35190" x2="6858" y2="35190"/>
                        <a14:backgroundMark x1="5668" y1="35436" x2="5668" y2="35436"/>
                        <a14:backgroundMark x1="10007" y1="34105" x2="10007" y2="34105"/>
                        <a14:backgroundMark x1="13926" y1="33415" x2="13926" y2="33415"/>
                        <a14:backgroundMark x1="11966" y1="33958" x2="11966" y2="33958"/>
                        <a14:backgroundMark x1="8817" y1="32873" x2="8817" y2="32873"/>
                        <a14:backgroundMark x1="4969" y1="34105" x2="4969" y2="34105"/>
                        <a14:backgroundMark x1="4969" y1="34105" x2="4969" y2="34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55" r="56268" b="35210"/>
          <a:stretch/>
        </p:blipFill>
        <p:spPr bwMode="auto">
          <a:xfrm>
            <a:off x="-154315" y="-21424"/>
            <a:ext cx="4953000" cy="3324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thuy\lop 1 moi\Tư liệu soạn GA điện tử bộ Kết nối-20200815T074051Z-001\Tư liệu soạn GA điện tử bộ Kết nối\Ảnh SGK bộ sách Kết nối\ảnh sgk Tiếng Việt\Anh SGK TV 1\11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7" b="82405" l="18894" r="100000">
                        <a14:foregroundMark x1="55213" y1="73386" x2="55213" y2="73386"/>
                        <a14:foregroundMark x1="50105" y1="73041" x2="50105" y2="73041"/>
                        <a14:foregroundMark x1="76207" y1="73189" x2="76207" y2="73189"/>
                        <a14:foregroundMark x1="58502" y1="55298" x2="57803" y2="49236"/>
                        <a14:foregroundMark x1="27292" y1="75012" x2="27292" y2="75012"/>
                        <a14:backgroundMark x1="21693" y1="56629" x2="21693" y2="56629"/>
                        <a14:backgroundMark x1="22813" y1="57762" x2="22813" y2="57762"/>
                        <a14:backgroundMark x1="22813" y1="57762" x2="22813" y2="57762"/>
                        <a14:backgroundMark x1="22813" y1="57762" x2="22813" y2="57762"/>
                        <a14:backgroundMark x1="22393" y1="56432" x2="22393" y2="56432"/>
                        <a14:backgroundMark x1="22393" y1="56136" x2="22393" y2="5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50868" b="18717"/>
          <a:stretch/>
        </p:blipFill>
        <p:spPr bwMode="auto">
          <a:xfrm>
            <a:off x="2895600" y="2040181"/>
            <a:ext cx="6400800" cy="4817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 descr="D:\thuy\lop 1 moi\Tư liệu soạn GA điện tử bộ Kết nối-20200815T074051Z-001\Tư liệu soạn GA điện tử bộ Kết nối\Ảnh SGK bộ sách Kết nối\ảnh sgk Tiếng Việt\Anh SGK TV 1\113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92" b="84032" l="0" r="89783">
                        <a14:foregroundMark x1="10147" y1="69098" x2="10147" y2="69098"/>
                        <a14:foregroundMark x1="12036" y1="68260" x2="12036" y2="68260"/>
                        <a14:foregroundMark x1="12036" y1="68260" x2="12036" y2="68260"/>
                        <a14:foregroundMark x1="11057" y1="67767" x2="11057" y2="67767"/>
                        <a14:foregroundMark x1="11337" y1="67767" x2="11337" y2="67767"/>
                        <a14:foregroundMark x1="13646" y1="67275" x2="13646" y2="67275"/>
                        <a14:foregroundMark x1="13646" y1="67275" x2="13646" y2="67275"/>
                        <a14:foregroundMark x1="14136" y1="66930" x2="14136" y2="66930"/>
                        <a14:foregroundMark x1="13856" y1="68605" x2="13856" y2="68605"/>
                        <a14:foregroundMark x1="13856" y1="68605" x2="13856" y2="68605"/>
                        <a14:foregroundMark x1="1749" y1="61212" x2="25332" y2="60227"/>
                        <a14:foregroundMark x1="13856" y1="60867" x2="13856" y2="63184"/>
                        <a14:foregroundMark x1="11057" y1="63972" x2="11057" y2="63972"/>
                        <a14:backgroundMark x1="13436" y1="61508" x2="13436" y2="61508"/>
                        <a14:backgroundMark x1="14556" y1="35387" x2="14556" y2="35387"/>
                        <a14:backgroundMark x1="14556" y1="35387" x2="14556" y2="35387"/>
                        <a14:backgroundMark x1="14556" y1="35387" x2="14556" y2="35387"/>
                        <a14:backgroundMark x1="43247" y1="40168" x2="45626" y2="29325"/>
                        <a14:backgroundMark x1="29741" y1="73484" x2="29741" y2="73484"/>
                        <a14:backgroundMark x1="29951" y1="73484" x2="29951" y2="73484"/>
                        <a14:backgroundMark x1="30441" y1="73484" x2="30441" y2="73484"/>
                        <a14:backgroundMark x1="47936" y1="70232" x2="31141" y2="68408"/>
                        <a14:backgroundMark x1="14766" y1="54953" x2="14766" y2="54953"/>
                        <a14:backgroundMark x1="14766" y1="54953" x2="14766" y2="54953"/>
                        <a14:backgroundMark x1="14766" y1="54953" x2="14766" y2="54953"/>
                        <a14:backgroundMark x1="15955" y1="47363" x2="15955" y2="47363"/>
                        <a14:backgroundMark x1="16655" y1="46870" x2="16655" y2="46870"/>
                        <a14:backgroundMark x1="18055" y1="51651" x2="18055" y2="51651"/>
                        <a14:backgroundMark x1="19454" y1="46870" x2="18055" y2="55446"/>
                        <a14:backgroundMark x1="13646" y1="60670" x2="13646" y2="62839"/>
                        <a14:backgroundMark x1="12946" y1="62494" x2="12946" y2="62494"/>
                        <a14:backgroundMark x1="12946" y1="62494" x2="12946" y2="62494"/>
                        <a14:backgroundMark x1="16865" y1="59537" x2="16865" y2="59537"/>
                        <a14:backgroundMark x1="15465" y1="60867" x2="15465" y2="60867"/>
                        <a14:backgroundMark x1="15465" y1="60867" x2="15465" y2="60867"/>
                        <a14:backgroundMark x1="15465" y1="60867" x2="15465" y2="60867"/>
                        <a14:backgroundMark x1="6508" y1="76047" x2="6508" y2="76047"/>
                        <a14:backgroundMark x1="6508" y1="76047" x2="6508" y2="76047"/>
                        <a14:backgroundMark x1="6788" y1="75062" x2="6788" y2="75062"/>
                        <a14:backgroundMark x1="6788" y1="75062" x2="6788" y2="75062"/>
                        <a14:backgroundMark x1="6788" y1="75062" x2="6788" y2="75062"/>
                        <a14:backgroundMark x1="7978" y1="74027" x2="7978" y2="74027"/>
                        <a14:backgroundMark x1="7978" y1="74027" x2="7978" y2="74027"/>
                        <a14:backgroundMark x1="7978" y1="74027" x2="7978" y2="74027"/>
                        <a14:backgroundMark x1="7978" y1="74027" x2="7978" y2="74027"/>
                        <a14:backgroundMark x1="11477" y1="69837" x2="11477" y2="69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" t="62986" r="69583" b="23132"/>
          <a:stretch/>
        </p:blipFill>
        <p:spPr bwMode="auto">
          <a:xfrm rot="20222145">
            <a:off x="643039" y="3570807"/>
            <a:ext cx="2672491" cy="18861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D:\thuy\lop 1 moi\Tư liệu soạn GA điện tử bộ Kết nối-20200815T074051Z-001\Tư liệu soạn GA điện tử bộ Kết nối\Ảnh SGK bộ sách Kết nối\ảnh sgk Tiếng Việt\Anh SGK TV 1\11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6370" r="75962" b="78889"/>
          <a:stretch/>
        </p:blipFill>
        <p:spPr bwMode="auto">
          <a:xfrm>
            <a:off x="7696200" y="269298"/>
            <a:ext cx="1219200" cy="532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609600" y="801832"/>
            <a:ext cx="381000" cy="909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1598284" y="4644756"/>
            <a:ext cx="535316" cy="796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4147153" y="3324552"/>
            <a:ext cx="348647" cy="180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3428761" y="5847360"/>
            <a:ext cx="377408" cy="1123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3859024" y="5732217"/>
            <a:ext cx="377408" cy="1123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5486400" y="5890108"/>
            <a:ext cx="381000" cy="1391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7286767" y="5638800"/>
            <a:ext cx="260864" cy="1663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8458200" y="3657600"/>
            <a:ext cx="457200" cy="1663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6194736" y="3581400"/>
            <a:ext cx="340985" cy="1663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6597300" y="3505200"/>
            <a:ext cx="260700" cy="1494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1028700" y="2436083"/>
            <a:ext cx="455285" cy="1554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1598284" y="2288316"/>
            <a:ext cx="535316" cy="1500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3428761" y="1423130"/>
            <a:ext cx="535316" cy="1500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05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899358"/>
            <a:ext cx="877581" cy="761274"/>
          </a:xfrm>
          <a:prstGeom prst="rect">
            <a:avLst/>
          </a:prstGeom>
        </p:spPr>
      </p:pic>
      <p:pic>
        <p:nvPicPr>
          <p:cNvPr id="2" name="1. doc 1">
            <a:hlinkClick r:id="" action="ppaction://media"/>
            <a:extLst>
              <a:ext uri="{FF2B5EF4-FFF2-40B4-BE49-F238E27FC236}">
                <a16:creationId xmlns="" xmlns:a16="http://schemas.microsoft.com/office/drawing/2014/main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6804" y="-741091"/>
            <a:ext cx="457260" cy="457260"/>
          </a:xfrm>
          <a:prstGeom prst="rect">
            <a:avLst/>
          </a:prstGeom>
        </p:spPr>
      </p:pic>
      <p:pic>
        <p:nvPicPr>
          <p:cNvPr id="5" name="1. doc 2">
            <a:hlinkClick r:id="" action="ppaction://media"/>
            <a:extLst>
              <a:ext uri="{FF2B5EF4-FFF2-40B4-BE49-F238E27FC236}">
                <a16:creationId xmlns=""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25642" y="7155297"/>
            <a:ext cx="457260" cy="457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6" y="1279995"/>
            <a:ext cx="1973067" cy="872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961" y="2658460"/>
            <a:ext cx="6926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86011"/>
            <a:ext cx="9032309" cy="2426460"/>
          </a:xfrm>
          <a:prstGeom prst="rect">
            <a:avLst/>
          </a:prstGeom>
        </p:spPr>
      </p:pic>
      <p:pic>
        <p:nvPicPr>
          <p:cNvPr id="6" name="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840" y="5636111"/>
            <a:ext cx="365570" cy="365569"/>
          </a:xfrm>
          <a:prstGeom prst="rect">
            <a:avLst/>
          </a:prstGeom>
        </p:spPr>
      </p:pic>
      <p:cxnSp>
        <p:nvCxnSpPr>
          <p:cNvPr id="11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107942" y="2916443"/>
            <a:ext cx="3158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6587996" y="2913454"/>
            <a:ext cx="434205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5309772" y="2910466"/>
            <a:ext cx="395086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531477" y="3727534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4046015" y="2916443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265877" y="3330020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022201" y="3327032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659098" y="3345000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1089325" y="4190238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38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899358"/>
            <a:ext cx="877581" cy="761274"/>
          </a:xfrm>
          <a:prstGeom prst="rect">
            <a:avLst/>
          </a:prstGeom>
        </p:spPr>
      </p:pic>
      <p:pic>
        <p:nvPicPr>
          <p:cNvPr id="2" name="1. doc 1">
            <a:hlinkClick r:id="" action="ppaction://media"/>
            <a:extLst>
              <a:ext uri="{FF2B5EF4-FFF2-40B4-BE49-F238E27FC236}">
                <a16:creationId xmlns="" xmlns:a16="http://schemas.microsoft.com/office/drawing/2014/main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6804" y="-741091"/>
            <a:ext cx="457260" cy="457260"/>
          </a:xfrm>
          <a:prstGeom prst="rect">
            <a:avLst/>
          </a:prstGeom>
        </p:spPr>
      </p:pic>
      <p:pic>
        <p:nvPicPr>
          <p:cNvPr id="5" name="1. doc 2">
            <a:hlinkClick r:id="" action="ppaction://media"/>
            <a:extLst>
              <a:ext uri="{FF2B5EF4-FFF2-40B4-BE49-F238E27FC236}">
                <a16:creationId xmlns=""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25642" y="7155297"/>
            <a:ext cx="457260" cy="457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6" y="1279995"/>
            <a:ext cx="1973067" cy="872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961" y="2658460"/>
            <a:ext cx="6926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1" y="2189108"/>
            <a:ext cx="9032309" cy="2426460"/>
          </a:xfrm>
          <a:prstGeom prst="rect">
            <a:avLst/>
          </a:prstGeom>
        </p:spPr>
      </p:pic>
      <p:pic>
        <p:nvPicPr>
          <p:cNvPr id="6" name="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840" y="5636111"/>
            <a:ext cx="365570" cy="365569"/>
          </a:xfrm>
          <a:prstGeom prst="rect">
            <a:avLst/>
          </a:prstGeom>
        </p:spPr>
      </p:pic>
      <p:cxnSp>
        <p:nvCxnSpPr>
          <p:cNvPr id="11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107942" y="2916443"/>
            <a:ext cx="3158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6587996" y="2913454"/>
            <a:ext cx="434205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5309772" y="2910466"/>
            <a:ext cx="395086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531477" y="3727534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4046015" y="2916443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265877" y="3330020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022201" y="3327032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659098" y="3345000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1089325" y="4190238"/>
            <a:ext cx="437479" cy="2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0ga me dan con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2630" y="469804"/>
            <a:ext cx="609600" cy="609600"/>
          </a:xfr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04800" y="1447800"/>
            <a:ext cx="8173872" cy="45243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…”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rúc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96904" y="5867400"/>
            <a:ext cx="7656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8372" y="2895600"/>
            <a:ext cx="113607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65930" y="2895600"/>
            <a:ext cx="1143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72333" y="3581400"/>
            <a:ext cx="766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3581400"/>
            <a:ext cx="637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86568" y="5105400"/>
            <a:ext cx="810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62800" y="43434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6" y="206701"/>
            <a:ext cx="1973067" cy="8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0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534400" cy="2057400"/>
          </a:xfrm>
        </p:spPr>
        <p:txBody>
          <a:bodyPr>
            <a:noAutofit/>
          </a:bodyPr>
          <a:lstStyle/>
          <a:p>
            <a:pPr algn="just"/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534400" cy="2057400"/>
          </a:xfrm>
        </p:spPr>
        <p:txBody>
          <a:bodyPr>
            <a:noAutofit/>
          </a:bodyPr>
          <a:lstStyle/>
          <a:p>
            <a:pPr algn="just"/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“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ục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…”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213</Words>
  <Application>Microsoft Office PowerPoint</Application>
  <PresentationFormat>On-screen Show (4:3)</PresentationFormat>
  <Paragraphs>54</Paragraphs>
  <Slides>20</Slides>
  <Notes>6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Gà mẹ dẫn đàn con đi đâu?  </vt:lpstr>
      <vt:lpstr>Tìm thấy mồi, gà mẹ làm gì?  </vt:lpstr>
      <vt:lpstr>Gà mẹ đã làm gì cho đàn con?  </vt:lpstr>
      <vt:lpstr>  Theo em, gà mẹ giống với người mẹ ở điểm nào?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HI-XV</dc:creator>
  <cp:lastModifiedBy>BUI MINH CUONG</cp:lastModifiedBy>
  <cp:revision>19</cp:revision>
  <dcterms:created xsi:type="dcterms:W3CDTF">2020-08-16T12:08:37Z</dcterms:created>
  <dcterms:modified xsi:type="dcterms:W3CDTF">2020-08-21T08:10:56Z</dcterms:modified>
</cp:coreProperties>
</file>