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1" r:id="rId2"/>
    <p:sldId id="272" r:id="rId3"/>
    <p:sldId id="281" r:id="rId4"/>
    <p:sldId id="279" r:id="rId5"/>
    <p:sldId id="257" r:id="rId6"/>
    <p:sldId id="256" r:id="rId7"/>
    <p:sldId id="258" r:id="rId8"/>
    <p:sldId id="280" r:id="rId9"/>
    <p:sldId id="259" r:id="rId10"/>
    <p:sldId id="260" r:id="rId11"/>
    <p:sldId id="261" r:id="rId12"/>
    <p:sldId id="262" r:id="rId13"/>
    <p:sldId id="269" r:id="rId14"/>
    <p:sldId id="270" r:id="rId15"/>
    <p:sldId id="285" r:id="rId16"/>
    <p:sldId id="286" r:id="rId17"/>
    <p:sldId id="273" r:id="rId18"/>
    <p:sldId id="263" r:id="rId19"/>
    <p:sldId id="282" r:id="rId20"/>
    <p:sldId id="275" r:id="rId21"/>
    <p:sldId id="283" r:id="rId22"/>
    <p:sldId id="284" r:id="rId23"/>
    <p:sldId id="268" r:id="rId24"/>
    <p:sldId id="274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71"/>
            <p14:sldId id="272"/>
            <p14:sldId id="281"/>
            <p14:sldId id="279"/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80"/>
            <p14:sldId id="259"/>
            <p14:sldId id="260"/>
            <p14:sldId id="261"/>
            <p14:sldId id="262"/>
            <p14:sldId id="269"/>
            <p14:sldId id="270"/>
            <p14:sldId id="285"/>
            <p14:sldId id="286"/>
            <p14:sldId id="273"/>
          </p14:sldIdLst>
        </p14:section>
        <p14:section name="Tiết 2" id="{296681D4-24D5-4E6B-BA02-9A1D8E4D5F1E}">
          <p14:sldIdLst>
            <p14:sldId id="263"/>
            <p14:sldId id="282"/>
            <p14:sldId id="275"/>
            <p14:sldId id="283"/>
            <p14:sldId id="284"/>
            <p14:sldId id="268"/>
            <p14:sldId id="27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00FF"/>
    <a:srgbClr val="CC00CC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-1002" y="-23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F916FBB-DA56-4895-8FE4-36BB50DE7099}" type="slidenum">
              <a:rPr lang="en-US" altLang="en-US">
                <a:latin typeface="Times New Roman" pitchFamily="18" charset="0"/>
              </a:rPr>
              <a:pPr/>
              <a:t>8</a:t>
            </a:fld>
            <a:endParaRPr lang="en-US" altLang="en-US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5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5" name="TextBox 4"/>
          <p:cNvSpPr txBox="1"/>
          <p:nvPr/>
        </p:nvSpPr>
        <p:spPr>
          <a:xfrm>
            <a:off x="862454" y="648586"/>
            <a:ext cx="6154249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46:</a:t>
            </a:r>
          </a:p>
          <a:p>
            <a:pPr algn="ctr"/>
            <a:r>
              <a:rPr lang="en-US" sz="8800" b="1" dirty="0">
                <a:solidFill>
                  <a:srgbClr val="FF0000"/>
                </a:solidFill>
                <a:latin typeface="Arial-Rounded"/>
                <a:cs typeface="Arial" pitchFamily="34" charset="0"/>
              </a:rPr>
              <a:t>a</a:t>
            </a:r>
            <a:r>
              <a:rPr lang="en-US" sz="8800" b="1" dirty="0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c   </a:t>
            </a:r>
            <a:r>
              <a:rPr lang="en-US" sz="8800" b="1" dirty="0" err="1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ăc</a:t>
            </a:r>
            <a:r>
              <a:rPr lang="en-US" sz="8800" b="1" dirty="0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   </a:t>
            </a:r>
            <a:r>
              <a:rPr lang="en-US" sz="8800" b="1" dirty="0" err="1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âc</a:t>
            </a:r>
            <a:r>
              <a:rPr lang="en-US" sz="8800" b="1" dirty="0" smtClean="0">
                <a:solidFill>
                  <a:srgbClr val="FF0000"/>
                </a:solidFill>
                <a:latin typeface="Arial-Rounded"/>
                <a:cs typeface="Arial" pitchFamily="34" charset="0"/>
              </a:rPr>
              <a:t> </a:t>
            </a:r>
            <a:endParaRPr lang="en-US" sz="8800" b="1" dirty="0">
              <a:solidFill>
                <a:srgbClr val="FF0000"/>
              </a:solidFill>
              <a:latin typeface="Arial-Rounde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771302" y="3237655"/>
            <a:ext cx="2437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bác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sĩ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48316" y="3957793"/>
            <a:ext cx="595339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3109121" y="3237655"/>
            <a:ext cx="2711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áo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3684678" y="3957093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xmlns="" id="{1E3B886D-272D-451E-AC42-0A29455A0B4E}"/>
              </a:ext>
            </a:extLst>
          </p:cNvPr>
          <p:cNvSpPr txBox="1"/>
          <p:nvPr/>
        </p:nvSpPr>
        <p:spPr>
          <a:xfrm>
            <a:off x="5911703" y="3187652"/>
            <a:ext cx="3125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uả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gấc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xmlns="" id="{6E8DD22C-AE39-49D0-A2E6-94C0DA2CFFBB}"/>
              </a:ext>
            </a:extLst>
          </p:cNvPr>
          <p:cNvCxnSpPr>
            <a:cxnSpLocks/>
          </p:cNvCxnSpPr>
          <p:nvPr/>
        </p:nvCxnSpPr>
        <p:spPr>
          <a:xfrm>
            <a:off x="7443631" y="3886200"/>
            <a:ext cx="64578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57" y="1222905"/>
            <a:ext cx="1535691" cy="129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85" y="1403707"/>
            <a:ext cx="1840488" cy="935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97" y="1425499"/>
            <a:ext cx="1651821" cy="11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6" y="531628"/>
            <a:ext cx="8155172" cy="432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7321" y="1031357"/>
            <a:ext cx="23051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3" y="1938494"/>
            <a:ext cx="6772180" cy="1527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28" y="562287"/>
            <a:ext cx="2221533" cy="6710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1233487"/>
            <a:ext cx="28479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1233487"/>
            <a:ext cx="28479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721" y="673764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2116611" y="845283"/>
            <a:ext cx="3741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  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2031551" y="2617665"/>
            <a:ext cx="596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ắc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áo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69848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2" y="1233487"/>
            <a:ext cx="28479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5721" y="673764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2031551" y="845284"/>
            <a:ext cx="3741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âc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2031551" y="2617665"/>
            <a:ext cx="5961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err="1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</a:t>
            </a:r>
            <a:r>
              <a:rPr lang="en-US" sz="720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uả</a:t>
            </a:r>
            <a:r>
              <a:rPr lang="en-US" sz="7200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7200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gấc</a:t>
            </a:r>
            <a:endParaRPr lang="vi-VN" sz="7200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9517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3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" y="0"/>
            <a:ext cx="8431617" cy="2849526"/>
          </a:xfrm>
          <a:prstGeom prst="rect">
            <a:avLst/>
          </a:prstGeom>
        </p:spPr>
      </p:pic>
      <p:sp>
        <p:nvSpPr>
          <p:cNvPr id="3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116958" y="2775502"/>
            <a:ext cx="9027042" cy="2349579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ếu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lên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hãy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Sa Pa.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ở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bốn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 Sa Pa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Thác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Bạc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ầu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bản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Van,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Phìn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Sín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Chài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4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8091376" y="2905534"/>
            <a:ext cx="95693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924493" y="3434048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631171" y="3420419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726864" y="3420419"/>
            <a:ext cx="95693" cy="49782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074596" y="3950291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5757545" y="3952880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164280" y="4431214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2854857" y="4431214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758084" y="4388684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864424" y="4386121"/>
            <a:ext cx="95693" cy="44369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21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</p:spPr>
      </p:pic>
      <p:sp>
        <p:nvSpPr>
          <p:cNvPr id="5" name="TextBox 4"/>
          <p:cNvSpPr txBox="1"/>
          <p:nvPr/>
        </p:nvSpPr>
        <p:spPr>
          <a:xfrm>
            <a:off x="180754" y="21265"/>
            <a:ext cx="3249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567" y="1206818"/>
            <a:ext cx="40813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CC00CC"/>
                </a:solidFill>
                <a:latin typeface="Arial-Rounded"/>
              </a:rPr>
              <a:t>Trò</a:t>
            </a:r>
            <a:r>
              <a:rPr lang="en-US" sz="6600" b="1" dirty="0" smtClean="0">
                <a:solidFill>
                  <a:srgbClr val="CC00CC"/>
                </a:solidFill>
                <a:latin typeface="Arial-Rounded"/>
              </a:rPr>
              <a:t> </a:t>
            </a:r>
            <a:r>
              <a:rPr lang="en-US" sz="6600" b="1" dirty="0" err="1" smtClean="0">
                <a:solidFill>
                  <a:srgbClr val="CC00CC"/>
                </a:solidFill>
                <a:latin typeface="Arial-Rounded"/>
              </a:rPr>
              <a:t>chơi</a:t>
            </a:r>
            <a:r>
              <a:rPr lang="en-US" sz="6600" b="1" dirty="0" smtClean="0">
                <a:solidFill>
                  <a:srgbClr val="CC00CC"/>
                </a:solidFill>
                <a:latin typeface="Arial-Rounded"/>
              </a:rPr>
              <a:t>: </a:t>
            </a:r>
          </a:p>
          <a:p>
            <a:pPr algn="ctr"/>
            <a:r>
              <a:rPr lang="en-US" sz="6600" b="1" dirty="0" err="1" smtClean="0">
                <a:solidFill>
                  <a:srgbClr val="CC00CC"/>
                </a:solidFill>
                <a:latin typeface="Arial-Rounded"/>
              </a:rPr>
              <a:t>Hái</a:t>
            </a:r>
            <a:r>
              <a:rPr lang="en-US" sz="6600" b="1" dirty="0" smtClean="0">
                <a:solidFill>
                  <a:srgbClr val="CC00CC"/>
                </a:solidFill>
                <a:latin typeface="Arial-Rounded"/>
              </a:rPr>
              <a:t> </a:t>
            </a:r>
            <a:r>
              <a:rPr lang="en-US" sz="6600" b="1" dirty="0" err="1" smtClean="0">
                <a:solidFill>
                  <a:srgbClr val="CC00CC"/>
                </a:solidFill>
                <a:latin typeface="Arial-Rounded"/>
              </a:rPr>
              <a:t>táo</a:t>
            </a:r>
            <a:endParaRPr lang="en-US" sz="6600" b="1" dirty="0">
              <a:solidFill>
                <a:srgbClr val="CC00CC"/>
              </a:solidFill>
              <a:latin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0222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7682" y="3074220"/>
            <a:ext cx="7581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 Pa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Sa Pa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Sa Pa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5" y="0"/>
            <a:ext cx="8431617" cy="284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88688" cy="4476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7666" y="691115"/>
            <a:ext cx="3082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0066" y="1691295"/>
            <a:ext cx="3111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48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88688" cy="44763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8689" y="691115"/>
            <a:ext cx="37107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0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4572000" y="1727200"/>
            <a:ext cx="0" cy="1509529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35577" y="2186025"/>
            <a:ext cx="1758548" cy="1604082"/>
          </a:xfrm>
          <a:prstGeom prst="rect">
            <a:avLst/>
          </a:prstGeom>
        </p:spPr>
      </p:pic>
      <p:sp>
        <p:nvSpPr>
          <p:cNvPr id="59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1743373" y="2478599"/>
            <a:ext cx="134295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ac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487152D1-3CF5-4FCE-A33D-96DBC1031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3505" y="1676558"/>
            <a:ext cx="1758548" cy="1604082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842045" y="707616"/>
            <a:ext cx="5796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9CBE5B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ac,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ăc,âc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矩形 58">
            <a:extLst>
              <a:ext uri="{FF2B5EF4-FFF2-40B4-BE49-F238E27FC236}">
                <a16:creationId xmlns:a16="http://schemas.microsoft.com/office/drawing/2014/main" xmlns="" id="{9E876B3B-F5D9-413E-BC19-5EAF1CA03CBF}"/>
              </a:ext>
            </a:extLst>
          </p:cNvPr>
          <p:cNvSpPr/>
          <p:nvPr/>
        </p:nvSpPr>
        <p:spPr>
          <a:xfrm>
            <a:off x="3686390" y="1787723"/>
            <a:ext cx="1372777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ăc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444396" y="3466942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r>
              <a:rPr lang="en-US" sz="3600" dirty="0">
                <a:solidFill>
                  <a:srgbClr val="5F8C2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solidFill>
                <a:srgbClr val="5F8C26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9" name="图片 42">
            <a:extLst>
              <a:ext uri="{FF2B5EF4-FFF2-40B4-BE49-F238E27FC236}">
                <a16:creationId xmlns:a16="http://schemas.microsoft.com/office/drawing/2014/main" xmlns="" id="{9244FC8B-A50B-44C4-8B4D-AA9A69235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75185" y="1968195"/>
            <a:ext cx="1758548" cy="1604082"/>
          </a:xfrm>
          <a:prstGeom prst="rect">
            <a:avLst/>
          </a:prstGeom>
        </p:spPr>
      </p:pic>
      <p:sp>
        <p:nvSpPr>
          <p:cNvPr id="10" name="矩形 58">
            <a:extLst>
              <a:ext uri="{FF2B5EF4-FFF2-40B4-BE49-F238E27FC236}">
                <a16:creationId xmlns:a16="http://schemas.microsoft.com/office/drawing/2014/main" xmlns="" id="{8ACD7B34-5D5E-46E7-BA40-30CF3F831318}"/>
              </a:ext>
            </a:extLst>
          </p:cNvPr>
          <p:cNvSpPr/>
          <p:nvPr/>
        </p:nvSpPr>
        <p:spPr>
          <a:xfrm>
            <a:off x="5968042" y="2005553"/>
            <a:ext cx="1342956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4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âc</a:t>
            </a:r>
            <a:endParaRPr lang="zh-CN" altLang="en-US" sz="44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83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60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6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6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2865" y="1573618"/>
            <a:ext cx="6470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 HỌC GIỎI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67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3"/>
          <p:cNvSpPr txBox="1">
            <a:spLocks noChangeArrowheads="1"/>
          </p:cNvSpPr>
          <p:nvPr/>
        </p:nvSpPr>
        <p:spPr bwMode="auto">
          <a:xfrm>
            <a:off x="4038600" y="2400300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hiếu thảo</a:t>
            </a:r>
          </a:p>
        </p:txBody>
      </p:sp>
      <p:sp>
        <p:nvSpPr>
          <p:cNvPr id="13315" name="Text Box 34"/>
          <p:cNvSpPr txBox="1">
            <a:spLocks noChangeArrowheads="1"/>
          </p:cNvSpPr>
          <p:nvPr/>
        </p:nvSpPr>
        <p:spPr bwMode="auto">
          <a:xfrm>
            <a:off x="1600200" y="2057400"/>
            <a:ext cx="175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gầy yếu</a:t>
            </a:r>
          </a:p>
        </p:txBody>
      </p:sp>
      <p:sp>
        <p:nvSpPr>
          <p:cNvPr id="13316" name="Text Box 35"/>
          <p:cNvSpPr txBox="1">
            <a:spLocks noChangeArrowheads="1"/>
          </p:cNvSpPr>
          <p:nvPr/>
        </p:nvSpPr>
        <p:spPr bwMode="auto">
          <a:xfrm>
            <a:off x="4038600" y="800100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yêu bé</a:t>
            </a:r>
          </a:p>
        </p:txBody>
      </p:sp>
      <p:sp>
        <p:nvSpPr>
          <p:cNvPr id="13317" name="Text Box 36"/>
          <p:cNvSpPr txBox="1">
            <a:spLocks noChangeArrowheads="1"/>
          </p:cNvSpPr>
          <p:nvPr/>
        </p:nvSpPr>
        <p:spPr bwMode="auto">
          <a:xfrm>
            <a:off x="1524000" y="742950"/>
            <a:ext cx="205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</a:rPr>
              <a:t>báo hiệu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381" y="849949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Arial-Rounded"/>
              </a:rPr>
              <a:t>d</a:t>
            </a:r>
            <a:r>
              <a:rPr lang="en-US" sz="4000" b="1" dirty="0" err="1" smtClean="0">
                <a:latin typeface="Arial-Rounded"/>
              </a:rPr>
              <a:t>ãy</a:t>
            </a:r>
            <a:r>
              <a:rPr lang="en-US" sz="4000" b="1" dirty="0" smtClean="0">
                <a:latin typeface="Arial-Rounded"/>
              </a:rPr>
              <a:t> </a:t>
            </a:r>
            <a:r>
              <a:rPr lang="en-US" sz="4000" b="1" dirty="0" err="1" smtClean="0">
                <a:latin typeface="Arial-Rounded"/>
              </a:rPr>
              <a:t>núi</a:t>
            </a:r>
            <a:endParaRPr lang="en-US" sz="4000" b="1" dirty="0">
              <a:latin typeface="Arial-Rounded"/>
            </a:endParaRPr>
          </a:p>
        </p:txBody>
      </p:sp>
      <p:grpSp>
        <p:nvGrpSpPr>
          <p:cNvPr id="15446" name="Group 86"/>
          <p:cNvGrpSpPr>
            <a:grpSpLocks/>
          </p:cNvGrpSpPr>
          <p:nvPr/>
        </p:nvGrpSpPr>
        <p:grpSpPr bwMode="auto">
          <a:xfrm>
            <a:off x="361950" y="266274"/>
            <a:ext cx="2476499" cy="1558097"/>
            <a:chOff x="1778" y="1282"/>
            <a:chExt cx="526" cy="576"/>
          </a:xfrm>
          <a:noFill/>
        </p:grpSpPr>
        <p:pic>
          <p:nvPicPr>
            <p:cNvPr id="13338" name="Picture 8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9" t="34000" r="39375" b="32001"/>
            <a:stretch>
              <a:fillRect/>
            </a:stretch>
          </p:blipFill>
          <p:spPr bwMode="auto">
            <a:xfrm>
              <a:off x="1778" y="1282"/>
              <a:ext cx="526" cy="5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9" name="Text Box 88"/>
            <p:cNvSpPr txBox="1">
              <a:spLocks noChangeArrowheads="1"/>
            </p:cNvSpPr>
            <p:nvPr/>
          </p:nvSpPr>
          <p:spPr bwMode="auto">
            <a:xfrm>
              <a:off x="1908" y="1445"/>
              <a:ext cx="336" cy="36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rgbClr val="6600FF"/>
                  </a:solidFill>
                </a:rPr>
                <a:t>4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55472" y="1092487"/>
            <a:ext cx="10951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Arial-Rounded"/>
              </a:rPr>
              <a:t>g</a:t>
            </a:r>
            <a:r>
              <a:rPr lang="en-US" sz="4400" b="1" dirty="0" err="1" smtClean="0">
                <a:latin typeface="Arial-Rounded"/>
              </a:rPr>
              <a:t>ửi</a:t>
            </a:r>
            <a:endParaRPr lang="en-US" sz="4400" b="1" dirty="0">
              <a:latin typeface="Arial-Rounded"/>
            </a:endParaRPr>
          </a:p>
        </p:txBody>
      </p:sp>
      <p:grpSp>
        <p:nvGrpSpPr>
          <p:cNvPr id="15433" name="Group 73"/>
          <p:cNvGrpSpPr>
            <a:grpSpLocks/>
          </p:cNvGrpSpPr>
          <p:nvPr/>
        </p:nvGrpSpPr>
        <p:grpSpPr bwMode="auto">
          <a:xfrm>
            <a:off x="3352800" y="473022"/>
            <a:ext cx="2057400" cy="1657350"/>
            <a:chOff x="1872" y="2352"/>
            <a:chExt cx="528" cy="720"/>
          </a:xfrm>
        </p:grpSpPr>
        <p:pic>
          <p:nvPicPr>
            <p:cNvPr id="13344" name="Picture 7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5" t="64999" r="66875" b="24001"/>
            <a:stretch>
              <a:fillRect/>
            </a:stretch>
          </p:blipFill>
          <p:spPr bwMode="auto">
            <a:xfrm>
              <a:off x="1872" y="2352"/>
              <a:ext cx="52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45" name="Text Box 75"/>
            <p:cNvSpPr txBox="1">
              <a:spLocks noChangeArrowheads="1"/>
            </p:cNvSpPr>
            <p:nvPr/>
          </p:nvSpPr>
          <p:spPr bwMode="auto">
            <a:xfrm>
              <a:off x="2064" y="2640"/>
              <a:ext cx="336" cy="2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758353" y="849949"/>
            <a:ext cx="1645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q</a:t>
            </a:r>
            <a:r>
              <a:rPr lang="en-US" sz="3600" b="1" dirty="0" err="1" smtClean="0"/>
              <a:t>uả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táo</a:t>
            </a:r>
            <a:endParaRPr lang="en-US" sz="3600" b="1" dirty="0"/>
          </a:p>
        </p:txBody>
      </p:sp>
      <p:grpSp>
        <p:nvGrpSpPr>
          <p:cNvPr id="15439" name="Group 79"/>
          <p:cNvGrpSpPr>
            <a:grpSpLocks/>
          </p:cNvGrpSpPr>
          <p:nvPr/>
        </p:nvGrpSpPr>
        <p:grpSpPr bwMode="auto">
          <a:xfrm>
            <a:off x="6371560" y="200664"/>
            <a:ext cx="2418907" cy="1827949"/>
            <a:chOff x="2160" y="1440"/>
            <a:chExt cx="526" cy="576"/>
          </a:xfrm>
        </p:grpSpPr>
        <p:pic>
          <p:nvPicPr>
            <p:cNvPr id="13340" name="Picture 8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9" t="34000" r="39375" b="32001"/>
            <a:stretch>
              <a:fillRect/>
            </a:stretch>
          </p:blipFill>
          <p:spPr bwMode="auto">
            <a:xfrm>
              <a:off x="2160" y="1440"/>
              <a:ext cx="52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41" name="Text Box 81"/>
            <p:cNvSpPr txBox="1">
              <a:spLocks noChangeArrowheads="1"/>
            </p:cNvSpPr>
            <p:nvPr/>
          </p:nvSpPr>
          <p:spPr bwMode="auto">
            <a:xfrm>
              <a:off x="2304" y="1632"/>
              <a:ext cx="2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rgbClr val="6600FF"/>
                  </a:solidFill>
                </a:rPr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86185" y="3247509"/>
            <a:ext cx="1679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-Rounded"/>
              </a:rPr>
              <a:t>a</a:t>
            </a:r>
            <a:r>
              <a:rPr lang="en-US" sz="3200" b="1" dirty="0" err="1" smtClean="0">
                <a:latin typeface="Arial-Rounded"/>
              </a:rPr>
              <a:t>o</a:t>
            </a:r>
            <a:r>
              <a:rPr lang="en-US" sz="3200" b="1" dirty="0" smtClean="0">
                <a:latin typeface="Arial-Rounded"/>
              </a:rPr>
              <a:t> </a:t>
            </a:r>
            <a:r>
              <a:rPr lang="en-US" sz="3200" b="1" dirty="0" err="1" smtClean="0">
                <a:latin typeface="Arial-Rounded"/>
              </a:rPr>
              <a:t>bèo</a:t>
            </a:r>
            <a:endParaRPr lang="en-US" sz="3200" b="1" dirty="0">
              <a:latin typeface="Arial-Rounded"/>
            </a:endParaRPr>
          </a:p>
        </p:txBody>
      </p:sp>
      <p:grpSp>
        <p:nvGrpSpPr>
          <p:cNvPr id="15458" name="Group 98"/>
          <p:cNvGrpSpPr>
            <a:grpSpLocks/>
          </p:cNvGrpSpPr>
          <p:nvPr/>
        </p:nvGrpSpPr>
        <p:grpSpPr bwMode="auto">
          <a:xfrm>
            <a:off x="457572" y="2710644"/>
            <a:ext cx="1935850" cy="1427753"/>
            <a:chOff x="1872" y="2352"/>
            <a:chExt cx="528" cy="720"/>
          </a:xfrm>
        </p:grpSpPr>
        <p:pic>
          <p:nvPicPr>
            <p:cNvPr id="13330" name="Picture 9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5" t="64999" r="66875" b="24001"/>
            <a:stretch>
              <a:fillRect/>
            </a:stretch>
          </p:blipFill>
          <p:spPr bwMode="auto">
            <a:xfrm>
              <a:off x="1872" y="2352"/>
              <a:ext cx="52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31" name="Text Box 100"/>
            <p:cNvSpPr txBox="1">
              <a:spLocks noChangeArrowheads="1"/>
            </p:cNvSpPr>
            <p:nvPr/>
          </p:nvSpPr>
          <p:spPr bwMode="auto">
            <a:xfrm>
              <a:off x="2064" y="2640"/>
              <a:ext cx="33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 smtClean="0">
                  <a:solidFill>
                    <a:schemeClr val="bg1"/>
                  </a:solidFill>
                </a:rPr>
                <a:t>6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12055" y="2835531"/>
            <a:ext cx="1157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Arial-Rounded"/>
              </a:rPr>
              <a:t>k</a:t>
            </a:r>
            <a:r>
              <a:rPr lang="en-US" sz="4400" b="1" dirty="0" err="1" smtClean="0">
                <a:latin typeface="Arial-Rounded"/>
              </a:rPr>
              <a:t>ẹo</a:t>
            </a:r>
            <a:endParaRPr lang="en-US" sz="4400" b="1" dirty="0">
              <a:latin typeface="Arial-Rounded"/>
            </a:endParaRPr>
          </a:p>
        </p:txBody>
      </p:sp>
      <p:grpSp>
        <p:nvGrpSpPr>
          <p:cNvPr id="15430" name="Group 70"/>
          <p:cNvGrpSpPr>
            <a:grpSpLocks/>
          </p:cNvGrpSpPr>
          <p:nvPr/>
        </p:nvGrpSpPr>
        <p:grpSpPr bwMode="auto">
          <a:xfrm>
            <a:off x="3535647" y="2517834"/>
            <a:ext cx="1676400" cy="1314450"/>
            <a:chOff x="2160" y="1440"/>
            <a:chExt cx="526" cy="576"/>
          </a:xfrm>
        </p:grpSpPr>
        <p:pic>
          <p:nvPicPr>
            <p:cNvPr id="13346" name="Picture 7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49" t="34000" r="39375" b="32001"/>
            <a:stretch>
              <a:fillRect/>
            </a:stretch>
          </p:blipFill>
          <p:spPr bwMode="auto">
            <a:xfrm>
              <a:off x="2160" y="1440"/>
              <a:ext cx="52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47" name="Text Box 72"/>
            <p:cNvSpPr txBox="1">
              <a:spLocks noChangeArrowheads="1"/>
            </p:cNvSpPr>
            <p:nvPr/>
          </p:nvSpPr>
          <p:spPr bwMode="auto">
            <a:xfrm>
              <a:off x="2318" y="1637"/>
              <a:ext cx="336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>
                  <a:solidFill>
                    <a:srgbClr val="6600FF"/>
                  </a:solidFill>
                </a:rPr>
                <a:t>1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15193" y="296739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-Rounded"/>
              </a:rPr>
              <a:t>r</a:t>
            </a:r>
            <a:r>
              <a:rPr lang="en-US" sz="3600" b="1" dirty="0" err="1" smtClean="0">
                <a:latin typeface="Arial-Rounded"/>
              </a:rPr>
              <a:t>au</a:t>
            </a:r>
            <a:r>
              <a:rPr lang="en-US" sz="3600" b="1" dirty="0" smtClean="0">
                <a:latin typeface="Arial-Rounded"/>
              </a:rPr>
              <a:t> </a:t>
            </a:r>
            <a:r>
              <a:rPr lang="en-US" sz="3600" b="1" dirty="0" err="1" smtClean="0">
                <a:latin typeface="Arial-Rounded"/>
              </a:rPr>
              <a:t>củ</a:t>
            </a:r>
            <a:endParaRPr lang="en-US" sz="3600" b="1" dirty="0">
              <a:latin typeface="Arial-Rounded"/>
            </a:endParaRPr>
          </a:p>
        </p:txBody>
      </p:sp>
      <p:grpSp>
        <p:nvGrpSpPr>
          <p:cNvPr id="15436" name="Group 76"/>
          <p:cNvGrpSpPr>
            <a:grpSpLocks/>
          </p:cNvGrpSpPr>
          <p:nvPr/>
        </p:nvGrpSpPr>
        <p:grpSpPr bwMode="auto">
          <a:xfrm>
            <a:off x="6371560" y="2220126"/>
            <a:ext cx="2514600" cy="2000250"/>
            <a:chOff x="1872" y="2352"/>
            <a:chExt cx="528" cy="720"/>
          </a:xfrm>
        </p:grpSpPr>
        <p:pic>
          <p:nvPicPr>
            <p:cNvPr id="13342" name="Picture 77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25" t="64999" r="66875" b="24001"/>
            <a:stretch>
              <a:fillRect/>
            </a:stretch>
          </p:blipFill>
          <p:spPr bwMode="auto">
            <a:xfrm>
              <a:off x="1872" y="2352"/>
              <a:ext cx="52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43" name="Text Box 78"/>
            <p:cNvSpPr txBox="1">
              <a:spLocks noChangeArrowheads="1"/>
            </p:cNvSpPr>
            <p:nvPr/>
          </p:nvSpPr>
          <p:spPr bwMode="auto">
            <a:xfrm>
              <a:off x="2064" y="2640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0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4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5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3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4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4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5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ChangeArrowheads="1"/>
          </p:cNvSpPr>
          <p:nvPr>
            <p:ph sz="quarter" idx="4294967295"/>
          </p:nvPr>
        </p:nvSpPr>
        <p:spPr>
          <a:xfrm>
            <a:off x="228600" y="971550"/>
            <a:ext cx="8763000" cy="3429000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r>
              <a:rPr lang="en-US" altLang="en-US" sz="480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sz="48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19616"/>
            <a:ext cx="8229600" cy="571500"/>
          </a:xfrm>
        </p:spPr>
        <p:txBody>
          <a:bodyPr/>
          <a:lstStyle/>
          <a:p>
            <a:pPr algn="l" eaLnBrk="1" hangingPunct="1"/>
            <a:r>
              <a:rPr lang="en-US" altLang="en-US" b="1" i="0" dirty="0" smtClean="0">
                <a:solidFill>
                  <a:srgbClr val="00B050"/>
                </a:solidFill>
              </a:rPr>
              <a:t>ĐỌC </a:t>
            </a:r>
          </a:p>
        </p:txBody>
      </p:sp>
      <p:sp>
        <p:nvSpPr>
          <p:cNvPr id="7172" name="Rectangle 1"/>
          <p:cNvSpPr>
            <a:spLocks noChangeArrowheads="1"/>
          </p:cNvSpPr>
          <p:nvPr/>
        </p:nvSpPr>
        <p:spPr bwMode="auto">
          <a:xfrm>
            <a:off x="257840" y="618691"/>
            <a:ext cx="8801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    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 Văn bản 31">
            <a:extLst>
              <a:ext uri="{FF2B5EF4-FFF2-40B4-BE49-F238E27FC236}">
                <a16:creationId xmlns="" xmlns:a16="http://schemas.microsoft.com/office/drawing/2014/main" id="{8C4EFAFB-3DFB-4DD3-9A6F-2171EDBF73B4}"/>
              </a:ext>
            </a:extLst>
          </p:cNvPr>
          <p:cNvSpPr txBox="1"/>
          <p:nvPr/>
        </p:nvSpPr>
        <p:spPr>
          <a:xfrm>
            <a:off x="520997" y="919471"/>
            <a:ext cx="7740502" cy="2962513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Nghỉ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đi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Tam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Khi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tán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ngọn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cỏ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còn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đang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thiu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ngủ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dậy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ngắm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mây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Đến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trưa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trời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Mùa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hè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ở Tam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Đảo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dễ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chịu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8987709"/>
      </p:ext>
    </p:extLst>
  </p:cSld>
  <p:clrMapOvr>
    <a:masterClrMapping/>
  </p:clrMapOvr>
  <p:transition spd="slow" advTm="309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382441" y="2131803"/>
            <a:ext cx="6164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ac   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altLang="zh-CN" sz="80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âc</a:t>
            </a:r>
            <a:endParaRPr lang="zh-CN" altLang="en-US" sz="80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034710D1-1D58-406F-A5FE-C4E643B4DD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2765976" y="3698507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439594" y="586836"/>
            <a:ext cx="20505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err="1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5400" b="1" dirty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4</a:t>
            </a:r>
            <a:r>
              <a:rPr lang="en-US" altLang="zh-CN" sz="5400" b="1" dirty="0" smtClean="0">
                <a:solidFill>
                  <a:srgbClr val="9CBE5B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6</a:t>
            </a:r>
            <a:endParaRPr lang="zh-CN" altLang="en-US" sz="5400" b="1" dirty="0">
              <a:solidFill>
                <a:srgbClr val="9CBE5B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472360" y="2169369"/>
            <a:ext cx="252313" cy="20935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76770" y="3216857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652854" y="4332454"/>
            <a:ext cx="742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712381" y="3587574"/>
            <a:ext cx="75810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Tây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Bắc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ruộng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bậc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thang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</a:p>
          <a:p>
            <a:pPr algn="ctr"/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thác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nước</a:t>
            </a:r>
            <a:r>
              <a:rPr lang="en-US" altLang="zh-CN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zh-CN" altLang="en-US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2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2251982" y="3051547"/>
            <a:ext cx="1291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endParaRPr lang="zh-CN" altLang="en-US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9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7676707" y="3587574"/>
            <a:ext cx="191386" cy="5285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127898" y="4218516"/>
            <a:ext cx="95693" cy="488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" y="546662"/>
            <a:ext cx="7974419" cy="3040912"/>
          </a:xfrm>
          <a:prstGeom prst="rect">
            <a:avLst/>
          </a:prstGeom>
        </p:spPr>
      </p:pic>
      <p:pic>
        <p:nvPicPr>
          <p:cNvPr id="3" name="Hành trang số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3153" y="76643"/>
            <a:ext cx="609600" cy="609600"/>
          </a:xfrm>
          <a:prstGeom prst="rect">
            <a:avLst/>
          </a:prstGeom>
        </p:spPr>
      </p:pic>
      <p:sp>
        <p:nvSpPr>
          <p:cNvPr id="15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5224146" y="3040914"/>
            <a:ext cx="1291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âc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endParaRPr lang="zh-CN" altLang="en-US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6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3669184" y="3635893"/>
            <a:ext cx="1291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</a:t>
            </a:r>
            <a:r>
              <a:rPr lang="en-US" altLang="zh-CN" sz="36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</a:t>
            </a:r>
            <a:r>
              <a:rPr lang="en-US" altLang="zh-CN" sz="80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endParaRPr lang="zh-CN" altLang="en-US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7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276754" y="4218516"/>
            <a:ext cx="95693" cy="488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5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  <p:bldP spid="10" grpId="0"/>
      <p:bldP spid="1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168401" y="1729979"/>
            <a:ext cx="4365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000">
              <a:solidFill>
                <a:schemeClr val="accent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667000" y="2066925"/>
            <a:ext cx="1504950" cy="2917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2358629"/>
            <a:ext cx="1619250" cy="5631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6200" y="63104"/>
            <a:ext cx="849630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15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06450" y="155973"/>
            <a:ext cx="751998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ac       </a:t>
            </a:r>
            <a:r>
              <a:rPr lang="en-US" altLang="en-US" sz="6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ăc</a:t>
            </a:r>
            <a:r>
              <a:rPr lang="en-US" altLang="en-US" sz="6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sz="6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âc</a:t>
            </a:r>
            <a:endParaRPr lang="en-US" altLang="en-US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Box 2"/>
          <p:cNvSpPr txBox="1">
            <a:spLocks noChangeArrowheads="1"/>
          </p:cNvSpPr>
          <p:nvPr/>
        </p:nvSpPr>
        <p:spPr bwMode="auto">
          <a:xfrm>
            <a:off x="1752600" y="1751903"/>
            <a:ext cx="11493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alt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21"/>
          <p:cNvSpPr txBox="1">
            <a:spLocks noChangeArrowheads="1"/>
          </p:cNvSpPr>
          <p:nvPr/>
        </p:nvSpPr>
        <p:spPr bwMode="auto">
          <a:xfrm>
            <a:off x="794825" y="153592"/>
            <a:ext cx="1150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0249" name="TextBox 23"/>
          <p:cNvSpPr txBox="1">
            <a:spLocks noChangeArrowheads="1"/>
          </p:cNvSpPr>
          <p:nvPr/>
        </p:nvSpPr>
        <p:spPr bwMode="auto">
          <a:xfrm>
            <a:off x="2997647" y="155973"/>
            <a:ext cx="1150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endParaRPr lang="en-US" alt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533900" y="2422923"/>
            <a:ext cx="7747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altLang="vi-VN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418716" y="1314927"/>
            <a:ext cx="11811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6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altLang="vi-VN" sz="6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5009266" y="157972"/>
            <a:ext cx="11509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endParaRPr lang="en-US" alt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850799"/>
      </p:ext>
    </p:extLst>
  </p:cSld>
  <p:clrMapOvr>
    <a:masterClrMapping/>
  </p:clrMapOvr>
  <p:transition advTm="445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8" grpId="0"/>
      <p:bldP spid="10249" grpId="0"/>
      <p:bldP spid="34" grpId="0"/>
      <p:bldP spid="35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090420" y="660721"/>
            <a:ext cx="1575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âc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990202" y="660721"/>
            <a:ext cx="1327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584043" y="3046062"/>
            <a:ext cx="8697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ạc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nhạc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mặc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nhắc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gấc</a:t>
            </a:r>
            <a:r>
              <a:rPr lang="en-US" sz="4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4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giấc</a:t>
            </a:r>
            <a:endParaRPr lang="vi-VN" sz="4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94785" y="3815503"/>
            <a:ext cx="55124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5E7BB213-E357-4B11-A9A3-9379388A2D93}"/>
              </a:ext>
            </a:extLst>
          </p:cNvPr>
          <p:cNvCxnSpPr>
            <a:cxnSpLocks/>
          </p:cNvCxnSpPr>
          <p:nvPr/>
        </p:nvCxnSpPr>
        <p:spPr>
          <a:xfrm>
            <a:off x="2295128" y="3803285"/>
            <a:ext cx="57516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3905123" y="3790414"/>
            <a:ext cx="54694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18">
            <a:extLst>
              <a:ext uri="{FF2B5EF4-FFF2-40B4-BE49-F238E27FC236}">
                <a16:creationId xmlns:a16="http://schemas.microsoft.com/office/drawing/2014/main" xmlns="" id="{49627842-3C29-4A65-85E6-EF0EAD394AD4}"/>
              </a:ext>
            </a:extLst>
          </p:cNvPr>
          <p:cNvCxnSpPr>
            <a:cxnSpLocks/>
          </p:cNvCxnSpPr>
          <p:nvPr/>
        </p:nvCxnSpPr>
        <p:spPr>
          <a:xfrm flipV="1">
            <a:off x="5515242" y="3781703"/>
            <a:ext cx="575178" cy="87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4009441" y="688535"/>
            <a:ext cx="1575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ăc</a:t>
            </a:r>
            <a:endParaRPr lang="vi-VN" sz="54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73337"/>
              </p:ext>
            </p:extLst>
          </p:nvPr>
        </p:nvGraphicFramePr>
        <p:xfrm>
          <a:off x="3827719" y="1729415"/>
          <a:ext cx="1925818" cy="1194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909"/>
                <a:gridCol w="962909"/>
              </a:tblGrid>
              <a:tr h="531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  <a:tr h="663128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64611" y="1622498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th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96311" y="1644788"/>
            <a:ext cx="558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8084" y="2323220"/>
            <a:ext cx="920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th</a:t>
            </a:r>
            <a:r>
              <a:rPr lang="en-US" sz="3200" b="1" dirty="0" err="1">
                <a:solidFill>
                  <a:srgbClr val="FF0000"/>
                </a:solidFill>
              </a:rPr>
              <a:t>a</a:t>
            </a:r>
            <a:r>
              <a:rPr lang="en-US" sz="3200" b="1" dirty="0" err="1" smtClean="0">
                <a:solidFill>
                  <a:srgbClr val="FF0000"/>
                </a:solidFill>
              </a:rPr>
              <a:t>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4884659" y="2414229"/>
            <a:ext cx="96203" cy="1020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Đường nối Thẳng 18">
            <a:extLst>
              <a:ext uri="{FF2B5EF4-FFF2-40B4-BE49-F238E27FC236}">
                <a16:creationId xmlns:a16="http://schemas.microsoft.com/office/drawing/2014/main" xmlns="" id="{49627842-3C29-4A65-85E6-EF0EAD394AD4}"/>
              </a:ext>
            </a:extLst>
          </p:cNvPr>
          <p:cNvCxnSpPr>
            <a:cxnSpLocks/>
          </p:cNvCxnSpPr>
          <p:nvPr/>
        </p:nvCxnSpPr>
        <p:spPr>
          <a:xfrm flipV="1">
            <a:off x="6746568" y="3790414"/>
            <a:ext cx="575178" cy="87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Đường nối Thẳng 18">
            <a:extLst>
              <a:ext uri="{FF2B5EF4-FFF2-40B4-BE49-F238E27FC236}">
                <a16:creationId xmlns:a16="http://schemas.microsoft.com/office/drawing/2014/main" xmlns="" id="{49627842-3C29-4A65-85E6-EF0EAD394AD4}"/>
              </a:ext>
            </a:extLst>
          </p:cNvPr>
          <p:cNvCxnSpPr>
            <a:cxnSpLocks/>
          </p:cNvCxnSpPr>
          <p:nvPr/>
        </p:nvCxnSpPr>
        <p:spPr>
          <a:xfrm flipV="1">
            <a:off x="8102884" y="3761799"/>
            <a:ext cx="575178" cy="871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3" grpId="0"/>
      <p:bldP spid="4" grpId="0"/>
      <p:bldP spid="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1&quot;/&gt;&lt;/object&gt;&lt;object type=&quot;3&quot; unique_id=&quot;10005&quot;&gt;&lt;property id=&quot;20148&quot; value=&quot;5&quot;/&gt;&lt;property id=&quot;20300&quot; value=&quot;Slide 2&quot;/&gt;&lt;property id=&quot;20307&quot; value=&quot;272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 - &amp;quot;ĐỌC &amp;quot;&quot;/&gt;&lt;property id=&quot;20307&quot; value=&quot;279&quot;/&gt;&lt;/object&gt;&lt;object type=&quot;3&quot; unique_id=&quot;10008&quot;&gt;&lt;property id=&quot;20148&quot; value=&quot;5&quot;/&gt;&lt;property id=&quot;20300&quot; value=&quot;Slide 5&quot;/&gt;&lt;property id=&quot;20307&quot; value=&quot;257&quot;/&gt;&lt;/object&gt;&lt;object type=&quot;3&quot; unique_id=&quot;10009&quot;&gt;&lt;property id=&quot;20148&quot; value=&quot;5&quot;/&gt;&lt;property id=&quot;20300&quot; value=&quot;Slide 6&quot;/&gt;&lt;property id=&quot;20307&quot; value=&quot;256&quot;/&gt;&lt;/object&gt;&lt;object type=&quot;3&quot; unique_id=&quot;10010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8&quot;/&gt;&lt;property id=&quot;20307&quot; value=&quot;280&quot;/&gt;&lt;/object&gt;&lt;object type=&quot;3&quot; unique_id=&quot;10012&quot;&gt;&lt;property id=&quot;20148&quot; value=&quot;5&quot;/&gt;&lt;property id=&quot;20300&quot; value=&quot;Slide 9&quot;/&gt;&lt;property id=&quot;20307&quot; value=&quot;259&quot;/&gt;&lt;/object&gt;&lt;object type=&quot;3&quot; unique_id=&quot;10013&quot;&gt;&lt;property id=&quot;20148&quot; value=&quot;5&quot;/&gt;&lt;property id=&quot;20300&quot; value=&quot;Slide 10&quot;/&gt;&lt;property id=&quot;20307&quot; value=&quot;260&quot;/&gt;&lt;/object&gt;&lt;object type=&quot;3&quot; unique_id=&quot;10014&quot;&gt;&lt;property id=&quot;20148&quot; value=&quot;5&quot;/&gt;&lt;property id=&quot;20300&quot; value=&quot;Slide 11&quot;/&gt;&lt;property id=&quot;20307&quot; value=&quot;261&quot;/&gt;&lt;/object&gt;&lt;object type=&quot;3&quot; unique_id=&quot;10015&quot;&gt;&lt;property id=&quot;20148&quot; value=&quot;5&quot;/&gt;&lt;property id=&quot;20300&quot; value=&quot;Slide 12&quot;/&gt;&lt;property id=&quot;20307&quot; value=&quot;262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85&quot;/&gt;&lt;/object&gt;&lt;object type=&quot;3&quot; unique_id=&quot;10019&quot;&gt;&lt;property id=&quot;20148&quot; value=&quot;5&quot;/&gt;&lt;property id=&quot;20300&quot; value=&quot;Slide 16&quot;/&gt;&lt;property id=&quot;20307&quot; value=&quot;286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63&quot;/&gt;&lt;/object&gt;&lt;object type=&quot;3&quot; unique_id=&quot;10022&quot;&gt;&lt;property id=&quot;20148&quot; value=&quot;5&quot;/&gt;&lt;property id=&quot;20300&quot; value=&quot;Slide 19&quot;/&gt;&lt;property id=&quot;20307&quot; value=&quot;282&quot;/&gt;&lt;/object&gt;&lt;object type=&quot;3&quot; unique_id=&quot;10023&quot;&gt;&lt;property id=&quot;20148&quot; value=&quot;5&quot;/&gt;&lt;property id=&quot;20300&quot; value=&quot;Slide 20&quot;/&gt;&lt;property id=&quot;20307&quot; value=&quot;275&quot;/&gt;&lt;/object&gt;&lt;object type=&quot;3&quot; unique_id=&quot;10024&quot;&gt;&lt;property id=&quot;20148&quot; value=&quot;5&quot;/&gt;&lt;property id=&quot;20300&quot; value=&quot;Slide 21&quot;/&gt;&lt;property id=&quot;20307&quot; value=&quot;283&quot;/&gt;&lt;/object&gt;&lt;object type=&quot;3&quot; unique_id=&quot;10025&quot;&gt;&lt;property id=&quot;20148&quot; value=&quot;5&quot;/&gt;&lt;property id=&quot;20300&quot; value=&quot;Slide 22&quot;/&gt;&lt;property id=&quot;20307&quot; value=&quot;284&quot;/&gt;&lt;/object&gt;&lt;object type=&quot;3&quot; unique_id=&quot;10026&quot;&gt;&lt;property id=&quot;20148&quot; value=&quot;5&quot;/&gt;&lt;property id=&quot;20300&quot; value=&quot;Slide 23&quot;/&gt;&lt;property id=&quot;20307&quot; value=&quot;268&quot;/&gt;&lt;/object&gt;&lt;object type=&quot;3&quot; unique_id=&quot;10027&quot;&gt;&lt;property id=&quot;20148&quot; value=&quot;5&quot;/&gt;&lt;property id=&quot;20300&quot; value=&quot;Slide 24&quot;/&gt;&lt;property id=&quot;20307&quot; value=&quot;27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9|0.7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HE 2016\san pham\bai 27 thanh pho hue\nhac\cuoi1.mp3"/>
  <p:tag name="PPSNARRATION" val="59,79171659,D:\danh dia\Thanh pho Can Tho\Bai 22 Thanh pho Can Tho_pptx\Media.ppcx"/>
  <p:tag name="ISPRING_CUSTOM_TIMING_USED" val="1"/>
  <p:tag name="ISPRING_SLIDE_INDENT_LEVEL" val="0"/>
  <p:tag name="ISPRING_PRESENTER_ID" val="{B68A5AE1-99C1-41FA-AFAB-4C5CB90654C0}"/>
  <p:tag name="GENSWF_SLIDE_TITLE" val="Tài liệu tham khảo"/>
  <p:tag name="ISPRING_PLAYER_LAYOUT_TYPE" val="Video"/>
  <p:tag name="ISPRING_SLIDE_ID_2" val="{C95AC114-F340-4508-929A-E3542379EDE0}"/>
  <p:tag name="GENSWF_ADVANCE_TIME" val="69"/>
  <p:tag name="TIMING" val="|10.6|9.8|12.6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1723</TotalTime>
  <Words>279</Words>
  <Application>Microsoft Office PowerPoint</Application>
  <PresentationFormat>On-screen Show (16:9)</PresentationFormat>
  <Paragraphs>79</Paragraphs>
  <Slides>24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主题​​</vt:lpstr>
      <vt:lpstr>PowerPoint Presentation</vt:lpstr>
      <vt:lpstr>PowerPoint Presentation</vt:lpstr>
      <vt:lpstr>PowerPoint Presentation</vt:lpstr>
      <vt:lpstr>ĐỌC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A</cp:lastModifiedBy>
  <cp:revision>403</cp:revision>
  <dcterms:created xsi:type="dcterms:W3CDTF">2017-07-29T07:38:32Z</dcterms:created>
  <dcterms:modified xsi:type="dcterms:W3CDTF">2020-11-16T01:00:00Z</dcterms:modified>
</cp:coreProperties>
</file>