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1092" y="-90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3-&#272;o&#803;c.mp3" TargetMode="Externa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3-nh&#226;&#803;n%20bi&#234;&#769;t.mp3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 </a:t>
            </a:r>
            <a:r>
              <a:rPr lang="en-US" altLang="zh-CN" sz="8000" b="1" dirty="0" err="1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r>
              <a:rPr lang="en-US" altLang="zh-CN" sz="8000" b="1" dirty="0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b="1" dirty="0" err="1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endParaRPr lang="zh-CN" altLang="en-US" sz="8000" b="1" dirty="0">
              <a:solidFill>
                <a:schemeClr val="accent3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viên:Đỗ Thị Phương Thảo 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43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lớp 1( năm học 2020-2021)\bài 43 mục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75" y="495837"/>
            <a:ext cx="7862552" cy="2961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lớp 1( năm học 2020-2021)\44- đọc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45" y="341290"/>
            <a:ext cx="8029978" cy="327123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94327" y="1500389"/>
            <a:ext cx="7038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dì</a:t>
            </a:r>
            <a:r>
              <a:rPr lang="en-US" sz="2400" dirty="0" smtClean="0"/>
              <a:t> </a:t>
            </a:r>
            <a:r>
              <a:rPr lang="en-US" sz="2400" dirty="0" err="1" smtClean="0"/>
              <a:t>Tư</a:t>
            </a:r>
            <a:r>
              <a:rPr lang="en-US" sz="2400" dirty="0" smtClean="0"/>
              <a:t> ở </a:t>
            </a:r>
            <a:r>
              <a:rPr lang="en-US" sz="2400" dirty="0" err="1" smtClean="0"/>
              <a:t>quê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cây</a:t>
            </a:r>
            <a:r>
              <a:rPr lang="en-US" sz="2400" dirty="0" smtClean="0"/>
              <a:t> </a:t>
            </a:r>
            <a:r>
              <a:rPr lang="en-US" sz="2400" dirty="0" err="1" smtClean="0"/>
              <a:t>cau</a:t>
            </a:r>
            <a:r>
              <a:rPr lang="en-US" sz="2400" dirty="0" smtClean="0"/>
              <a:t>, </a:t>
            </a:r>
            <a:r>
              <a:rPr lang="en-US" sz="2400" dirty="0" err="1" smtClean="0"/>
              <a:t>giàn</a:t>
            </a:r>
            <a:r>
              <a:rPr lang="en-US" sz="2400" dirty="0" smtClean="0"/>
              <a:t> </a:t>
            </a:r>
            <a:r>
              <a:rPr lang="en-US" sz="2400" dirty="0" err="1" smtClean="0"/>
              <a:t>trầu.Sau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rau</a:t>
            </a:r>
            <a:r>
              <a:rPr lang="en-US" sz="2400" dirty="0" smtClean="0"/>
              <a:t> </a:t>
            </a:r>
            <a:r>
              <a:rPr lang="en-US" sz="2400" dirty="0" err="1" smtClean="0"/>
              <a:t>cải,rau</a:t>
            </a:r>
            <a:r>
              <a:rPr lang="en-US" sz="2400" dirty="0" smtClean="0"/>
              <a:t> </a:t>
            </a:r>
            <a:r>
              <a:rPr lang="en-US" sz="2400" dirty="0" err="1" smtClean="0"/>
              <a:t>dền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dưa</a:t>
            </a:r>
            <a:r>
              <a:rPr lang="en-US" sz="2400" dirty="0" smtClean="0"/>
              <a:t> </a:t>
            </a:r>
            <a:r>
              <a:rPr lang="en-US" sz="2400" dirty="0" err="1" smtClean="0"/>
              <a:t>hấu</a:t>
            </a:r>
            <a:r>
              <a:rPr lang="en-US" sz="2400" dirty="0" smtClean="0"/>
              <a:t>. </a:t>
            </a:r>
            <a:r>
              <a:rPr lang="en-US" sz="2400" dirty="0" err="1" smtClean="0"/>
              <a:t>Gần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dì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cây</a:t>
            </a:r>
            <a:r>
              <a:rPr lang="en-US" sz="2400" dirty="0" smtClean="0"/>
              <a:t> </a:t>
            </a:r>
            <a:r>
              <a:rPr lang="en-US" sz="2400" dirty="0" err="1" smtClean="0"/>
              <a:t>tre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. </a:t>
            </a:r>
            <a:r>
              <a:rPr lang="en-US" sz="2400" dirty="0" err="1" smtClean="0"/>
              <a:t>Xa</a:t>
            </a:r>
            <a:r>
              <a:rPr lang="en-US" sz="2400" dirty="0" smtClean="0"/>
              <a:t> </a:t>
            </a:r>
            <a:r>
              <a:rPr lang="en-US" sz="2400" dirty="0" err="1" smtClean="0"/>
              <a:t>xa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dãy</a:t>
            </a:r>
            <a:r>
              <a:rPr lang="en-US" sz="2400" dirty="0" smtClean="0"/>
              <a:t> </a:t>
            </a:r>
            <a:r>
              <a:rPr lang="en-US" sz="2400" dirty="0" err="1" smtClean="0"/>
              <a:t>núi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4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6150225" y="4089042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7500361" y="4074017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1883026" y="4451797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4368647" y="4068720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0">
            <a:extLst>
              <a:ext uri="{FF2B5EF4-FFF2-40B4-BE49-F238E27FC236}">
                <a16:creationId xmlns="" xmlns:a16="http://schemas.microsoft.com/office/drawing/2014/main" id="{554FB7B0-EEE8-4932-8967-69C45EF6D499}"/>
              </a:ext>
            </a:extLst>
          </p:cNvPr>
          <p:cNvCxnSpPr>
            <a:cxnSpLocks/>
          </p:cNvCxnSpPr>
          <p:nvPr/>
        </p:nvCxnSpPr>
        <p:spPr>
          <a:xfrm flipV="1">
            <a:off x="4179194" y="4456091"/>
            <a:ext cx="418564" cy="128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0">
            <a:extLst>
              <a:ext uri="{FF2B5EF4-FFF2-40B4-BE49-F238E27FC236}">
                <a16:creationId xmlns="" xmlns:a16="http://schemas.microsoft.com/office/drawing/2014/main" id="{554FB7B0-EEE8-4932-8967-69C45EF6D499}"/>
              </a:ext>
            </a:extLst>
          </p:cNvPr>
          <p:cNvCxnSpPr>
            <a:cxnSpLocks/>
          </p:cNvCxnSpPr>
          <p:nvPr/>
        </p:nvCxnSpPr>
        <p:spPr>
          <a:xfrm flipV="1">
            <a:off x="5583859" y="4089455"/>
            <a:ext cx="330557" cy="429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43-Đọ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1799129"/>
            <a:ext cx="611635" cy="5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lớp 1( năm học 2020-2021)\43- nó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45" y="593725"/>
            <a:ext cx="7611414" cy="395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1295" y="17013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662474" y="1904837"/>
            <a:ext cx="983881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au</a:t>
            </a:r>
            <a:endParaRPr lang="zh-CN" altLang="en-US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0824" y="1690603"/>
            <a:ext cx="2037090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656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au,âu,êu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667327" y="1869903"/>
            <a:ext cx="1693571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endParaRPr lang="zh-CN" altLang="en-US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23880" y="1661533"/>
            <a:ext cx="1758548" cy="16040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79955" y="1886206"/>
            <a:ext cx="954847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êu</a:t>
            </a:r>
            <a:endParaRPr lang="zh-CN" altLang="en-US" sz="4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27656" y="4081316"/>
            <a:ext cx="757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sẻ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652854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660650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26" name="Picture 2" descr="D:\lớp 1( năm học 2020-2021)\43.nhận biế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733" y="547353"/>
            <a:ext cx="7862552" cy="3655054"/>
          </a:xfrm>
          <a:prstGeom prst="rect">
            <a:avLst/>
          </a:prstGeom>
          <a:noFill/>
        </p:spPr>
      </p:pic>
      <p:pic>
        <p:nvPicPr>
          <p:cNvPr id="8" name="43-nhận biế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526429" y="1535112"/>
            <a:ext cx="526429" cy="4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090421" y="66072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3" y="66072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49705" y="3713337"/>
            <a:ext cx="4197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tàu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bậu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4680029" y="3713337"/>
            <a:ext cx="4716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khều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rêu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000734" y="443171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=""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2309917" y="440765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716148" y="443171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=""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5129664" y="441770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=""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6779784" y="445145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74154" y="605306"/>
            <a:ext cx="1238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D:\lớp 1( năm học 2020-2021)\bài 43- đọ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459" y="1678075"/>
            <a:ext cx="4280598" cy="1940888"/>
          </a:xfrm>
          <a:prstGeom prst="rect">
            <a:avLst/>
          </a:prstGeom>
          <a:noFill/>
        </p:spPr>
      </p:pic>
      <p:cxnSp>
        <p:nvCxnSpPr>
          <p:cNvPr id="26" name="Đường nối Thẳng 18">
            <a:extLst>
              <a:ext uri="{FF2B5EF4-FFF2-40B4-BE49-F238E27FC236}">
                <a16:creationId xmlns=""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7947068" y="445313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3109" y="3237655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46802" y="3891064"/>
            <a:ext cx="583164" cy="64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2827275" y="3237655"/>
            <a:ext cx="240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trâu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=""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4306236" y="392426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111025" y="3215332"/>
            <a:ext cx="2239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tễu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=""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7301059" y="387430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D:\lớp 1( năm học 2020-2021)\43- rau củ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824" y="1126901"/>
            <a:ext cx="2086376" cy="2067060"/>
          </a:xfrm>
          <a:prstGeom prst="rect">
            <a:avLst/>
          </a:prstGeom>
          <a:noFill/>
        </p:spPr>
      </p:pic>
      <p:pic>
        <p:nvPicPr>
          <p:cNvPr id="3077" name="Picture 5" descr="D:\lớp 1( năm học 2020-2021)\43-trâ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4186" y="1358721"/>
            <a:ext cx="2606027" cy="1676579"/>
          </a:xfrm>
          <a:prstGeom prst="rect">
            <a:avLst/>
          </a:prstGeom>
          <a:noFill/>
        </p:spPr>
      </p:pic>
      <p:pic>
        <p:nvPicPr>
          <p:cNvPr id="3078" name="Picture 6" descr="D:\lớp 1( năm học 2020-2021)\43- tễ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7232" y="1313645"/>
            <a:ext cx="2846231" cy="170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lớp 1( năm học 2020-2021)\bài 43- đọc 1.jpg"/>
          <p:cNvPicPr>
            <a:picLocks noChangeAspect="1" noChangeArrowheads="1"/>
          </p:cNvPicPr>
          <p:nvPr/>
        </p:nvPicPr>
        <p:blipFill>
          <a:blip r:embed="rId2" cstate="print"/>
          <a:srcRect l="9352" t="2570" r="11865" b="7246"/>
          <a:stretch>
            <a:fillRect/>
          </a:stretch>
        </p:blipFill>
        <p:spPr bwMode="auto">
          <a:xfrm>
            <a:off x="865761" y="535022"/>
            <a:ext cx="7237379" cy="4328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lớp 1( năm học 2020-2021)\VIẾT TIÊU Đ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95" y="420325"/>
            <a:ext cx="1305774" cy="718221"/>
          </a:xfrm>
          <a:prstGeom prst="rect">
            <a:avLst/>
          </a:prstGeom>
          <a:noFill/>
        </p:spPr>
      </p:pic>
      <p:pic>
        <p:nvPicPr>
          <p:cNvPr id="5124" name="Picture 4" descr="D:\lớp 1( năm học 2020-2021)\bài 43- VIẾ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97" y="1076893"/>
            <a:ext cx="7592096" cy="1345294"/>
          </a:xfrm>
          <a:prstGeom prst="rect">
            <a:avLst/>
          </a:prstGeom>
          <a:noFill/>
        </p:spPr>
      </p:pic>
      <p:pic>
        <p:nvPicPr>
          <p:cNvPr id="5125" name="Picture 5" descr="D:\lớp 1( năm học 2020-2021)\chữ au viết thườ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9586" y="919605"/>
            <a:ext cx="3607587" cy="3487025"/>
          </a:xfrm>
          <a:prstGeom prst="rect">
            <a:avLst/>
          </a:prstGeom>
          <a:noFill/>
        </p:spPr>
      </p:pic>
      <p:pic>
        <p:nvPicPr>
          <p:cNvPr id="5126" name="Picture 6" descr="D:\lớp 1( năm học 2020-2021)\chữ âu viết thườn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6442" y="974546"/>
            <a:ext cx="3571285" cy="3459350"/>
          </a:xfrm>
          <a:prstGeom prst="rect">
            <a:avLst/>
          </a:prstGeom>
          <a:noFill/>
        </p:spPr>
      </p:pic>
      <p:pic>
        <p:nvPicPr>
          <p:cNvPr id="5127" name="Picture 7" descr="D:\lớp 1( năm học 2020-2021)\chữ êu viết thườn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8494" y="998255"/>
            <a:ext cx="3599234" cy="3223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1091" y="705967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177718" y="926429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1679194" y="720521"/>
            <a:ext cx="634284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362967" y="1934018"/>
            <a:ext cx="38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66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66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trâu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4591453" y="2761553"/>
            <a:ext cx="2968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</a:t>
            </a:r>
            <a:r>
              <a:rPr lang="en-US" sz="66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tễu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</TotalTime>
  <Words>106</Words>
  <Application>Microsoft Office PowerPoint</Application>
  <PresentationFormat>On-screen Show (16:9)</PresentationFormat>
  <Paragraphs>34</Paragraphs>
  <Slides>13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396</cp:revision>
  <dcterms:created xsi:type="dcterms:W3CDTF">2017-07-29T07:38:32Z</dcterms:created>
  <dcterms:modified xsi:type="dcterms:W3CDTF">2020-11-09T15:52:17Z</dcterms:modified>
</cp:coreProperties>
</file>