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70" r:id="rId4"/>
    <p:sldId id="271" r:id="rId5"/>
    <p:sldId id="281" r:id="rId6"/>
    <p:sldId id="282" r:id="rId7"/>
    <p:sldId id="277" r:id="rId8"/>
    <p:sldId id="283" r:id="rId9"/>
    <p:sldId id="285" r:id="rId10"/>
    <p:sldId id="286" r:id="rId11"/>
    <p:sldId id="287" r:id="rId12"/>
    <p:sldId id="288" r:id="rId13"/>
    <p:sldId id="284" r:id="rId14"/>
    <p:sldId id="28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70"/>
            <p14:sldId id="271"/>
            <p14:sldId id="281"/>
            <p14:sldId id="282"/>
          </p14:sldIdLst>
        </p14:section>
        <p14:section name="Tiết 2" id="{296681D4-24D5-4E6B-BA02-9A1D8E4D5F1E}">
          <p14:sldIdLst>
            <p14:sldId id="277"/>
            <p14:sldId id="283"/>
            <p14:sldId id="285"/>
            <p14:sldId id="286"/>
            <p14:sldId id="287"/>
            <p14:sldId id="288"/>
            <p14:sldId id="284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590" autoAdjust="0"/>
  </p:normalViewPr>
  <p:slideViewPr>
    <p:cSldViewPr snapToGrid="0" showGuides="1">
      <p:cViewPr varScale="1">
        <p:scale>
          <a:sx n="93" d="100"/>
          <a:sy n="93" d="100"/>
        </p:scale>
        <p:origin x="-912" y="-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media1.wma"/><Relationship Id="rId7" Type="http://schemas.openxmlformats.org/officeDocument/2006/relationships/image" Target="../media/image12.emf"/><Relationship Id="rId2" Type="http://schemas.microsoft.com/office/2007/relationships/media" Target="../media/media1.wm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16.gif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469197" y="840"/>
            <a:ext cx="8131878" cy="479776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97064" y="1963714"/>
            <a:ext cx="7684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 TẬP VÀ KỂ CHUYỆN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584261"/>
            <a:ext cx="4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b="1" spc="3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35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" y="3601137"/>
            <a:ext cx="737805" cy="15370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7202" y="3474877"/>
            <a:ext cx="810083" cy="1687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2" name="chung em la hoc sinh lop 1_ dasua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5948" y="3768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435396" y="996893"/>
            <a:ext cx="6783572" cy="3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-372140" y="4120863"/>
            <a:ext cx="96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96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474598" y="922563"/>
            <a:ext cx="6447128" cy="3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78730" y="4312257"/>
            <a:ext cx="85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68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597944" y="983797"/>
            <a:ext cx="6268247" cy="3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4269725"/>
            <a:ext cx="90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1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64543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16331" y="198124"/>
            <a:ext cx="546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079873" y="860464"/>
            <a:ext cx="3034315" cy="17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5314190" y="829740"/>
            <a:ext cx="3035394" cy="1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164268" y="3169409"/>
            <a:ext cx="2949920" cy="14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5502033" y="3041814"/>
            <a:ext cx="2792061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50918" y="3025166"/>
            <a:ext cx="260289" cy="269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64267" y="2475208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62503" y="2302540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904060" y="4641974"/>
            <a:ext cx="33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14189" y="4398209"/>
            <a:ext cx="353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033" y="829740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7593" y="3152717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7738" y="860464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19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840978" y="2135720"/>
            <a:ext cx="224433" cy="186226"/>
          </a:xfrm>
          <a:prstGeom prst="rect">
            <a:avLst/>
          </a:prstGeom>
        </p:spPr>
      </p:pic>
      <p:pic>
        <p:nvPicPr>
          <p:cNvPr id="21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1302814" y="2123124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7726" y="159044"/>
            <a:ext cx="1527968" cy="547747"/>
            <a:chOff x="1543051" y="438150"/>
            <a:chExt cx="1466850" cy="547747"/>
          </a:xfrm>
        </p:grpSpPr>
        <p:sp>
          <p:nvSpPr>
            <p:cNvPr id="12" name="Rounded Rectangle 11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9232"/>
              </p:ext>
            </p:extLst>
          </p:nvPr>
        </p:nvGraphicFramePr>
        <p:xfrm>
          <a:off x="847726" y="1668380"/>
          <a:ext cx="2869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6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32055"/>
              </p:ext>
            </p:extLst>
          </p:nvPr>
        </p:nvGraphicFramePr>
        <p:xfrm>
          <a:off x="5248752" y="277776"/>
          <a:ext cx="302530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6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795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18610" y="2289579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20226" y="294077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2477" y="356938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16905" y="230418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95639" y="294871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09820" y="357063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20411" y="842686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77117" y="141795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08805" y="197361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30071" y="257142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79266" y="317522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15135" y="374451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39734" y="433703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 bwMode="auto">
          <a:xfrm>
            <a:off x="0" y="95247"/>
            <a:ext cx="9098612" cy="50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70461" y="102251"/>
            <a:ext cx="1527968" cy="473533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4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7913693" y="42588"/>
            <a:ext cx="1173199" cy="10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18507 0.23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51406 0.33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02 0.60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5694 0.133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6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347 0.557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73368 0.425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68836 0.6073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3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 0.177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2552 0.67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246 0.417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4427 0.4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22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7691 0.34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159044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635" y="1133441"/>
            <a:ext cx="8608103" cy="2843152"/>
            <a:chOff x="234635" y="1170341"/>
            <a:chExt cx="8608103" cy="2185215"/>
          </a:xfrm>
        </p:grpSpPr>
        <p:sp>
          <p:nvSpPr>
            <p:cNvPr id="2" name="Rounded Rectangle 1"/>
            <p:cNvSpPr/>
            <p:nvPr/>
          </p:nvSpPr>
          <p:spPr>
            <a:xfrm>
              <a:off x="234635" y="1170341"/>
              <a:ext cx="8608103" cy="2185215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4">
              <a:extLst>
                <a:ext uri="{FF2B5EF4-FFF2-40B4-BE49-F238E27FC236}">
                  <a16:creationId xmlns="" xmlns:a16="http://schemas.microsoft.com/office/drawing/2014/main" id="{B4BC12B8-E000-42F7-9D7C-B72CEA1DF25E}"/>
                </a:ext>
              </a:extLst>
            </p:cNvPr>
            <p:cNvSpPr txBox="1"/>
            <p:nvPr/>
          </p:nvSpPr>
          <p:spPr>
            <a:xfrm>
              <a:off x="436663" y="1277653"/>
              <a:ext cx="8379502" cy="19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  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Nhìn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chê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: “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Quả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chậm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như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tồn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: “Ta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hớn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hở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tham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gia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nhởn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nhơ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múa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cứ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bò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cần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mẫn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Thế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đi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hơn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hẳn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  <a:endParaRPr lang="vi-V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pic>
        <p:nvPicPr>
          <p:cNvPr id="4" name="Thỏ và rù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8354" y="3976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222842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1153834"/>
            <a:ext cx="837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thắm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9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-23749" y="-7497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48394" y="286044"/>
            <a:ext cx="546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804583" y="1069687"/>
            <a:ext cx="6191092" cy="3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80989" y="85272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529594" y="1169802"/>
            <a:ext cx="6136480" cy="3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398579" y="10465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354222" y="1092997"/>
            <a:ext cx="6524504" cy="3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6179" y="8941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246179" y="1046574"/>
            <a:ext cx="6749495" cy="3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01727" y="1078450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" name="Gà nâu và vịt x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53400" y="3978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666976" y="1005469"/>
            <a:ext cx="6215847" cy="3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6074" y="4290991"/>
            <a:ext cx="856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79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77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308</Words>
  <Application>Microsoft Office PowerPoint</Application>
  <PresentationFormat>On-screen Show (16:9)</PresentationFormat>
  <Paragraphs>96</Paragraphs>
  <Slides>14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489</cp:revision>
  <dcterms:created xsi:type="dcterms:W3CDTF">2017-07-29T07:38:32Z</dcterms:created>
  <dcterms:modified xsi:type="dcterms:W3CDTF">2020-11-03T14:59:38Z</dcterms:modified>
</cp:coreProperties>
</file>