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256" r:id="rId3"/>
    <p:sldId id="270" r:id="rId4"/>
    <p:sldId id="259" r:id="rId5"/>
    <p:sldId id="260" r:id="rId6"/>
    <p:sldId id="261" r:id="rId7"/>
    <p:sldId id="262" r:id="rId8"/>
    <p:sldId id="273" r:id="rId9"/>
    <p:sldId id="263" r:id="rId10"/>
    <p:sldId id="265" r:id="rId11"/>
    <p:sldId id="267" r:id="rId12"/>
    <p:sldId id="268" r:id="rId13"/>
  </p:sldIdLst>
  <p:sldSz cx="9144000" cy="5143500" type="screen16x9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F80010C1-CCD1-45AC-BBAF-DC319112A96D}">
          <p14:sldIdLst>
            <p14:sldId id="257"/>
          </p14:sldIdLst>
        </p14:section>
        <p14:section name="Tiết 1" id="{50E1AC05-E808-47C5-ACCE-5BE89D6A3B62}">
          <p14:sldIdLst>
            <p14:sldId id="256"/>
            <p14:sldId id="270"/>
            <p14:sldId id="259"/>
            <p14:sldId id="260"/>
            <p14:sldId id="261"/>
            <p14:sldId id="262"/>
            <p14:sldId id="273"/>
          </p14:sldIdLst>
        </p14:section>
        <p14:section name="Tiết 2" id="{296681D4-24D5-4E6B-BA02-9A1D8E4D5F1E}">
          <p14:sldIdLst>
            <p14:sldId id="263"/>
            <p14:sldId id="265"/>
            <p14:sldId id="267"/>
            <p14:sldId id="26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8C26"/>
    <a:srgbClr val="9CBE5B"/>
    <a:srgbClr val="CDD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1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-732" y="-84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A5585-6077-44CE-B77D-462792527D34}" type="datetimeFigureOut">
              <a:rPr lang="zh-CN" altLang="en-US" smtClean="0"/>
              <a:pPr/>
              <a:t>2020/11/3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F47F6-D8A5-40FE-87C1-D178FDD67C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85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751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368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78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20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4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558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569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74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91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0F1830F6-661E-4EAE-867C-77A95B91D6A3}"/>
              </a:ext>
            </a:extLst>
          </p:cNvPr>
          <p:cNvGrpSpPr/>
          <p:nvPr userDrawn="1"/>
        </p:nvGrpSpPr>
        <p:grpSpPr>
          <a:xfrm>
            <a:off x="208568" y="46996"/>
            <a:ext cx="8890779" cy="511341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xmlns="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xmlns="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xmlns="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xmlns="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xmlns="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xmlns="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41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97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36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9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48826-EDE3-4A49-BB8E-BF2E35DA2BE7}" type="datetimeFigureOut">
              <a:rPr lang="zh-CN" altLang="en-US" smtClean="0"/>
              <a:pPr/>
              <a:t>2020/11/3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4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5" Type="http://schemas.openxmlformats.org/officeDocument/2006/relationships/image" Target="../media/image12.emf"/><Relationship Id="rId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C6BC561B-D77D-4948-AA3D-2C87A89EB638}"/>
              </a:ext>
            </a:extLst>
          </p:cNvPr>
          <p:cNvGrpSpPr/>
          <p:nvPr/>
        </p:nvGrpSpPr>
        <p:grpSpPr>
          <a:xfrm>
            <a:off x="1039587" y="171050"/>
            <a:ext cx="7064827" cy="4541177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CCF9D4B5-10AC-4C38-9FAB-BBB08175024F}"/>
              </a:ext>
            </a:extLst>
          </p:cNvPr>
          <p:cNvSpPr txBox="1"/>
          <p:nvPr/>
        </p:nvSpPr>
        <p:spPr>
          <a:xfrm>
            <a:off x="1903638" y="1452669"/>
            <a:ext cx="53367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solidFill>
                  <a:schemeClr val="accent3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an </a:t>
            </a:r>
            <a:r>
              <a:rPr lang="en-US" altLang="zh-CN" sz="8000" b="1" dirty="0" err="1">
                <a:solidFill>
                  <a:schemeClr val="accent3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ăn</a:t>
            </a:r>
            <a:r>
              <a:rPr lang="en-US" altLang="zh-CN" sz="8000" b="1" dirty="0">
                <a:solidFill>
                  <a:schemeClr val="accent3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8000" b="1" dirty="0" err="1">
                <a:solidFill>
                  <a:schemeClr val="accent3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ân</a:t>
            </a:r>
            <a:endParaRPr lang="zh-CN" altLang="en-US" sz="8000" b="1" dirty="0">
              <a:solidFill>
                <a:schemeClr val="accent3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FECB46AD-0E72-4F5A-A712-FE050A3EB294}"/>
              </a:ext>
            </a:extLst>
          </p:cNvPr>
          <p:cNvSpPr txBox="1"/>
          <p:nvPr/>
        </p:nvSpPr>
        <p:spPr>
          <a:xfrm>
            <a:off x="2471862" y="3431861"/>
            <a:ext cx="4636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Giáo</a:t>
            </a:r>
            <a:r>
              <a:rPr lang="en-US" altLang="zh-CN" sz="1600" b="1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viên</a:t>
            </a:r>
            <a:r>
              <a:rPr lang="en-US" altLang="zh-CN" sz="1600" b="1" spc="3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: </a:t>
            </a:r>
            <a:r>
              <a:rPr lang="en-US" altLang="zh-CN" sz="1600" b="1" spc="30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Đỗ Thị Phương Thảo</a:t>
            </a:r>
            <a:endParaRPr lang="zh-CN" altLang="en-US" sz="1600" b="1" spc="3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11D1C11-AECA-45D0-9998-98D05F0D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2872510" y="1354171"/>
            <a:ext cx="3612049" cy="459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034710D1-1D58-406F-A5FE-C4E643B4DD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2765976" y="3698507"/>
            <a:ext cx="3612049" cy="4591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6B9ABC5A-B8CC-436C-9E72-A3965224A42E}"/>
              </a:ext>
            </a:extLst>
          </p:cNvPr>
          <p:cNvSpPr/>
          <p:nvPr/>
        </p:nvSpPr>
        <p:spPr>
          <a:xfrm>
            <a:off x="3598517" y="766035"/>
            <a:ext cx="17059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Bài</a:t>
            </a:r>
            <a:r>
              <a:rPr lang="en-US" altLang="zh-CN" sz="4400" b="1" dirty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 31</a:t>
            </a:r>
            <a:endParaRPr lang="zh-CN" altLang="en-US" sz="4400" b="1" dirty="0">
              <a:solidFill>
                <a:srgbClr val="9CBE5B"/>
              </a:solidFill>
              <a:latin typeface="Times New Roman" panose="02020603050405020304" pitchFamily="18" charset="0"/>
              <a:ea typeface="DFPWaWaW5-GB5" panose="040B0500000000000000" pitchFamily="82" charset="-120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DC7972-DAEF-4095-A40C-02E5467EF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29818548-E554-41D4-88C8-32443A8B97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4573" y="2285349"/>
            <a:ext cx="1371913" cy="285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8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333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990" y="1276599"/>
            <a:ext cx="9608122" cy="242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390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utre 512"/>
          <p:cNvPicPr/>
          <p:nvPr/>
        </p:nvPicPr>
        <p:blipFill rotWithShape="1">
          <a:blip r:embed="rId2"/>
          <a:srcRect l="2667" t="16846" r="1666" b="9534"/>
          <a:stretch/>
        </p:blipFill>
        <p:spPr bwMode="auto">
          <a:xfrm>
            <a:off x="1263722" y="1399355"/>
            <a:ext cx="6698750" cy="3454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utre 512"/>
          <p:cNvPicPr/>
          <p:nvPr/>
        </p:nvPicPr>
        <p:blipFill rotWithShape="1">
          <a:blip r:embed="rId2"/>
          <a:srcRect t="203" r="83833" b="91477"/>
          <a:stretch/>
        </p:blipFill>
        <p:spPr bwMode="auto">
          <a:xfrm>
            <a:off x="914400" y="649287"/>
            <a:ext cx="1068512" cy="5014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37743" y="597917"/>
            <a:ext cx="1705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Xin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lỗi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5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9244FC8B-A50B-44C4-8B4D-AA9A69235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295" y="1701358"/>
            <a:ext cx="1758548" cy="1604082"/>
          </a:xfrm>
          <a:prstGeom prst="rect">
            <a:avLst/>
          </a:prstGeom>
        </p:spPr>
      </p:pic>
      <p:sp>
        <p:nvSpPr>
          <p:cNvPr id="59" name="矩形 58">
            <a:extLst>
              <a:ext uri="{FF2B5EF4-FFF2-40B4-BE49-F238E27FC236}">
                <a16:creationId xmlns:a16="http://schemas.microsoft.com/office/drawing/2014/main" xmlns="" id="{8ACD7B34-5D5E-46E7-BA40-30CF3F831318}"/>
              </a:ext>
            </a:extLst>
          </p:cNvPr>
          <p:cNvSpPr/>
          <p:nvPr/>
        </p:nvSpPr>
        <p:spPr>
          <a:xfrm>
            <a:off x="1662474" y="1904837"/>
            <a:ext cx="983881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</a:t>
            </a:r>
            <a:endParaRPr lang="zh-CN" altLang="en-US" sz="4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487152D1-3CF5-4FCE-A33D-96DBC103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824" y="1690603"/>
            <a:ext cx="2037090" cy="160408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6F8FC25F-868B-44D1-BEE6-9C3193D44EA6}"/>
              </a:ext>
            </a:extLst>
          </p:cNvPr>
          <p:cNvSpPr txBox="1"/>
          <p:nvPr/>
        </p:nvSpPr>
        <p:spPr>
          <a:xfrm>
            <a:off x="1451633" y="707616"/>
            <a:ext cx="6898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chứa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vần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an,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ăn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ân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6" name="矩形 58">
            <a:extLst>
              <a:ext uri="{FF2B5EF4-FFF2-40B4-BE49-F238E27FC236}">
                <a16:creationId xmlns:a16="http://schemas.microsoft.com/office/drawing/2014/main" xmlns="" id="{9E876B3B-F5D9-413E-BC19-5EAF1CA03CBF}"/>
              </a:ext>
            </a:extLst>
          </p:cNvPr>
          <p:cNvSpPr/>
          <p:nvPr/>
        </p:nvSpPr>
        <p:spPr>
          <a:xfrm>
            <a:off x="3667327" y="1869903"/>
            <a:ext cx="1693571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endParaRPr lang="zh-CN" altLang="en-US" sz="4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B0FE6C76-354A-46C4-B9D3-9617447A57CF}"/>
              </a:ext>
            </a:extLst>
          </p:cNvPr>
          <p:cNvSpPr txBox="1"/>
          <p:nvPr/>
        </p:nvSpPr>
        <p:spPr>
          <a:xfrm>
            <a:off x="1166998" y="3518312"/>
            <a:ext cx="7414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Đặt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vừa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9" name="图片 42">
            <a:extLst>
              <a:ext uri="{FF2B5EF4-FFF2-40B4-BE49-F238E27FC236}">
                <a16:creationId xmlns:a16="http://schemas.microsoft.com/office/drawing/2014/main" xmlns="" id="{9244FC8B-A50B-44C4-8B4D-AA9A69235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496" y="1682081"/>
            <a:ext cx="1758548" cy="160408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905297" y="1793740"/>
            <a:ext cx="954847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ân</a:t>
            </a:r>
            <a:endParaRPr lang="zh-CN" altLang="en-US" sz="4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883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6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6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15" grpId="0"/>
      <p:bldP spid="16" grpId="0"/>
      <p:bldP spid="17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0721" y="3998352"/>
            <a:ext cx="8546154" cy="594548"/>
          </a:xfrm>
          <a:prstGeom prst="rect">
            <a:avLst/>
          </a:prstGeom>
          <a:noFill/>
        </p:spPr>
        <p:txBody>
          <a:bodyPr wrap="square" lIns="68574" tIns="34286" rIns="68574" bIns="34286" rtlCol="0">
            <a:spAutoFit/>
          </a:bodyPr>
          <a:lstStyle/>
          <a:p>
            <a:pPr algn="ctr"/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vằn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95"/>
          <a:stretch/>
        </p:blipFill>
        <p:spPr bwMode="auto">
          <a:xfrm>
            <a:off x="842482" y="390418"/>
            <a:ext cx="7530956" cy="354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33486" y="3996334"/>
            <a:ext cx="71724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solidFill>
                  <a:srgbClr val="FF0000"/>
                </a:solidFill>
                <a:latin typeface="Arial-Rounded"/>
              </a:rPr>
              <a:t>ăn</a:t>
            </a:r>
            <a:endParaRPr lang="en-US" sz="3400" dirty="0">
              <a:solidFill>
                <a:srgbClr val="FF0000"/>
              </a:solidFill>
              <a:latin typeface="Arial-Rounde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70567" y="3996331"/>
            <a:ext cx="85081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  <a:latin typeface="Arial-Rounded"/>
              </a:rPr>
              <a:t>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34390" y="3998618"/>
            <a:ext cx="8677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solidFill>
                  <a:srgbClr val="FF0000"/>
                </a:solidFill>
                <a:latin typeface="Arial-Rounded"/>
              </a:rPr>
              <a:t>ân</a:t>
            </a:r>
            <a:endParaRPr lang="en-US" sz="3400" dirty="0">
              <a:solidFill>
                <a:srgbClr val="FF0000"/>
              </a:solidFill>
              <a:latin typeface="Arial-Rounded"/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4" t="27695" r="66772" b="63689"/>
          <a:stretch/>
        </p:blipFill>
        <p:spPr bwMode="auto">
          <a:xfrm>
            <a:off x="3482618" y="647271"/>
            <a:ext cx="2106524" cy="339048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6694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0F6BDD0B-BB8C-44F7-8771-6D6BA4D2FD38}"/>
              </a:ext>
            </a:extLst>
          </p:cNvPr>
          <p:cNvSpPr txBox="1"/>
          <p:nvPr/>
        </p:nvSpPr>
        <p:spPr>
          <a:xfrm>
            <a:off x="6285626" y="578529"/>
            <a:ext cx="1518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ân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8371E34C-CBA2-409A-836B-6D78110E41AF}"/>
              </a:ext>
            </a:extLst>
          </p:cNvPr>
          <p:cNvSpPr txBox="1"/>
          <p:nvPr/>
        </p:nvSpPr>
        <p:spPr>
          <a:xfrm>
            <a:off x="1990203" y="588803"/>
            <a:ext cx="1112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an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D6BCD1C1-540C-4C1D-B9D9-E4992513027E}"/>
              </a:ext>
            </a:extLst>
          </p:cNvPr>
          <p:cNvSpPr txBox="1"/>
          <p:nvPr/>
        </p:nvSpPr>
        <p:spPr>
          <a:xfrm>
            <a:off x="102992" y="3713337"/>
            <a:ext cx="4816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bản</a:t>
            </a:r>
            <a:r>
              <a:rPr lang="en-US" sz="48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480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nhãn</a:t>
            </a:r>
            <a:r>
              <a:rPr lang="en-US" sz="48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gắn</a:t>
            </a:r>
            <a:endParaRPr lang="vi-VN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7F5C172D-D216-42B1-8867-28688D266DED}"/>
              </a:ext>
            </a:extLst>
          </p:cNvPr>
          <p:cNvSpPr txBox="1"/>
          <p:nvPr/>
        </p:nvSpPr>
        <p:spPr>
          <a:xfrm>
            <a:off x="4998523" y="3713337"/>
            <a:ext cx="4716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lặn</a:t>
            </a:r>
            <a:r>
              <a:rPr lang="en-US" sz="48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480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bận</a:t>
            </a:r>
            <a:r>
              <a:rPr lang="en-US" sz="48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gần</a:t>
            </a:r>
            <a:endParaRPr lang="vi-VN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606774" y="4449771"/>
            <a:ext cx="57768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xmlns="" id="{5E7BB213-E357-4B11-A9A3-9379388A2D93}"/>
              </a:ext>
            </a:extLst>
          </p:cNvPr>
          <p:cNvCxnSpPr>
            <a:cxnSpLocks/>
          </p:cNvCxnSpPr>
          <p:nvPr/>
        </p:nvCxnSpPr>
        <p:spPr>
          <a:xfrm>
            <a:off x="2469274" y="4449771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xmlns="" id="{F67836AF-E4B3-42A1-9208-06BF654A7C84}"/>
              </a:ext>
            </a:extLst>
          </p:cNvPr>
          <p:cNvCxnSpPr>
            <a:cxnSpLocks/>
          </p:cNvCxnSpPr>
          <p:nvPr/>
        </p:nvCxnSpPr>
        <p:spPr>
          <a:xfrm>
            <a:off x="3955612" y="4449771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xmlns="" id="{7D79101E-B2CA-45EB-9D90-BDAAEAA7D5E1}"/>
              </a:ext>
            </a:extLst>
          </p:cNvPr>
          <p:cNvCxnSpPr>
            <a:cxnSpLocks/>
          </p:cNvCxnSpPr>
          <p:nvPr/>
        </p:nvCxnSpPr>
        <p:spPr>
          <a:xfrm>
            <a:off x="5221752" y="4449771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xmlns="" id="{49627842-3C29-4A65-85E6-EF0EAD394AD4}"/>
              </a:ext>
            </a:extLst>
          </p:cNvPr>
          <p:cNvCxnSpPr>
            <a:cxnSpLocks/>
          </p:cNvCxnSpPr>
          <p:nvPr/>
        </p:nvCxnSpPr>
        <p:spPr>
          <a:xfrm>
            <a:off x="6786690" y="4449771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274154" y="605306"/>
            <a:ext cx="12380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ăn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6" name="Đường nối Thẳng 18">
            <a:extLst>
              <a:ext uri="{FF2B5EF4-FFF2-40B4-BE49-F238E27FC236}">
                <a16:creationId xmlns:a16="http://schemas.microsoft.com/office/drawing/2014/main" xmlns="" id="{49627842-3C29-4A65-85E6-EF0EAD394AD4}"/>
              </a:ext>
            </a:extLst>
          </p:cNvPr>
          <p:cNvCxnSpPr>
            <a:cxnSpLocks/>
          </p:cNvCxnSpPr>
          <p:nvPr/>
        </p:nvCxnSpPr>
        <p:spPr>
          <a:xfrm>
            <a:off x="8318577" y="4449771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450005"/>
              </p:ext>
            </p:extLst>
          </p:nvPr>
        </p:nvGraphicFramePr>
        <p:xfrm>
          <a:off x="3111955" y="1859622"/>
          <a:ext cx="2940050" cy="144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00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700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81318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66482">
                <a:tc gridSpan="2"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192918" y="1715786"/>
            <a:ext cx="1449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5400" b="1" dirty="0">
                <a:latin typeface="Arial-Rounded"/>
              </a:rPr>
              <a:t>b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566105" y="1715786"/>
            <a:ext cx="14493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5400" b="1" dirty="0">
                <a:solidFill>
                  <a:srgbClr val="FF0000"/>
                </a:solidFill>
                <a:latin typeface="Arial-Rounded"/>
              </a:rPr>
              <a:t>an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840618" y="2413537"/>
            <a:ext cx="14509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5400" b="1" dirty="0" err="1">
                <a:latin typeface="Arial-Rounded"/>
              </a:rPr>
              <a:t>b</a:t>
            </a:r>
            <a:r>
              <a:rPr lang="en-US" sz="5400" b="1" dirty="0" err="1">
                <a:solidFill>
                  <a:srgbClr val="FF0000"/>
                </a:solidFill>
                <a:latin typeface="Arial-Rounded"/>
              </a:rPr>
              <a:t>ạn</a:t>
            </a:r>
            <a:endParaRPr lang="en-US" sz="5400" b="1" dirty="0">
              <a:solidFill>
                <a:srgbClr val="FF0000"/>
              </a:solidFill>
              <a:latin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13231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22" grpId="0"/>
      <p:bldP spid="25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D6BCD1C1-540C-4C1D-B9D9-E4992513027E}"/>
              </a:ext>
            </a:extLst>
          </p:cNvPr>
          <p:cNvSpPr txBox="1"/>
          <p:nvPr/>
        </p:nvSpPr>
        <p:spPr>
          <a:xfrm>
            <a:off x="603109" y="3237655"/>
            <a:ext cx="26066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bạn</a:t>
            </a:r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thân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972770" y="3928785"/>
            <a:ext cx="583164" cy="645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0EB9C36F-A1DB-4598-A0A6-BAE6D1074DB9}"/>
              </a:ext>
            </a:extLst>
          </p:cNvPr>
          <p:cNvSpPr txBox="1"/>
          <p:nvPr/>
        </p:nvSpPr>
        <p:spPr>
          <a:xfrm>
            <a:off x="3331122" y="3237655"/>
            <a:ext cx="2833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khăn</a:t>
            </a:r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rằn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xmlns="" id="{AEDEBD1A-B93C-458D-8692-91B5C640D054}"/>
              </a:ext>
            </a:extLst>
          </p:cNvPr>
          <p:cNvCxnSpPr>
            <a:cxnSpLocks/>
          </p:cNvCxnSpPr>
          <p:nvPr/>
        </p:nvCxnSpPr>
        <p:spPr>
          <a:xfrm>
            <a:off x="4987412" y="3932014"/>
            <a:ext cx="59232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xmlns="" id="{A649D970-27FF-4E34-ADDE-9B0970A6140B}"/>
              </a:ext>
            </a:extLst>
          </p:cNvPr>
          <p:cNvSpPr txBox="1"/>
          <p:nvPr/>
        </p:nvSpPr>
        <p:spPr>
          <a:xfrm>
            <a:off x="6111025" y="3215332"/>
            <a:ext cx="3312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quả</a:t>
            </a:r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mận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xmlns="" id="{9B06C48C-C293-40F8-B156-E6E9A5EEAB3D}"/>
              </a:ext>
            </a:extLst>
          </p:cNvPr>
          <p:cNvCxnSpPr>
            <a:cxnSpLocks/>
          </p:cNvCxnSpPr>
          <p:nvPr/>
        </p:nvCxnSpPr>
        <p:spPr>
          <a:xfrm>
            <a:off x="7776400" y="3932014"/>
            <a:ext cx="53665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98" y="1585684"/>
            <a:ext cx="2326298" cy="1729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115" y="1791478"/>
            <a:ext cx="2313991" cy="126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332" y="1733318"/>
            <a:ext cx="1818859" cy="1385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2251458" y="3928785"/>
            <a:ext cx="583164" cy="645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Đường nối Thẳng 23">
            <a:extLst>
              <a:ext uri="{FF2B5EF4-FFF2-40B4-BE49-F238E27FC236}">
                <a16:creationId xmlns:a16="http://schemas.microsoft.com/office/drawing/2014/main" xmlns="" id="{AEDEBD1A-B93C-458D-8692-91B5C640D054}"/>
              </a:ext>
            </a:extLst>
          </p:cNvPr>
          <p:cNvCxnSpPr>
            <a:cxnSpLocks/>
          </p:cNvCxnSpPr>
          <p:nvPr/>
        </p:nvCxnSpPr>
        <p:spPr>
          <a:xfrm>
            <a:off x="4034966" y="3932014"/>
            <a:ext cx="59232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20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4140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lớp 1( năm học 2020-2021)\VIẾT TIÊU Đ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95" y="420325"/>
            <a:ext cx="1305774" cy="718221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95" y="1209692"/>
            <a:ext cx="6944213" cy="1869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12" y="1185862"/>
            <a:ext cx="3990975" cy="27717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969" y="1170682"/>
            <a:ext cx="4461517" cy="3010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222" y="1290244"/>
            <a:ext cx="3990975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2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25" y="636996"/>
            <a:ext cx="7592602" cy="3045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Hộp Văn bản 8">
            <a:extLst>
              <a:ext uri="{FF2B5EF4-FFF2-40B4-BE49-F238E27FC236}">
                <a16:creationId xmlns:a16="http://schemas.microsoft.com/office/drawing/2014/main" xmlns="" id="{D6BCD1C1-540C-4C1D-B9D9-E4992513027E}"/>
              </a:ext>
            </a:extLst>
          </p:cNvPr>
          <p:cNvSpPr txBox="1"/>
          <p:nvPr/>
        </p:nvSpPr>
        <p:spPr>
          <a:xfrm>
            <a:off x="649705" y="3754886"/>
            <a:ext cx="82516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Đàn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gà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cứ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tha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thẩn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gần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chân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Đã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có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che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chắn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cả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đàn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chả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sợ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gì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lũ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quạ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dữ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4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1379038" y="4293495"/>
            <a:ext cx="449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4084918" y="4293495"/>
            <a:ext cx="449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4831537" y="4293495"/>
            <a:ext cx="449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5839243" y="4293495"/>
            <a:ext cx="449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2592190" y="4810876"/>
            <a:ext cx="449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4009326" y="4840498"/>
            <a:ext cx="449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42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3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夏日小清新彩色手绘ppt模板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2&quot;/&gt;&lt;property id=&quot;20307&quot; value=&quot;256&quot;/&gt;&lt;/object&gt;&lt;object type=&quot;3&quot; unique_id=&quot;10006&quot;&gt;&lt;property id=&quot;20148&quot; value=&quot;5&quot;/&gt;&lt;property id=&quot;20300&quot; value=&quot;Slide 3&quot;/&gt;&lt;property id=&quot;20307&quot; value=&quot;270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73&quot;/&gt;&lt;/object&gt;&lt;object type=&quot;3&quot; unique_id=&quot;10012&quot;&gt;&lt;property id=&quot;20148&quot; value=&quot;5&quot;/&gt;&lt;property id=&quot;20300&quot; value=&quot;Slide 9&quot;/&gt;&lt;property id=&quot;20307&quot; value=&quot;263&quot;/&gt;&lt;/object&gt;&lt;object type=&quot;3&quot; unique_id=&quot;10013&quot;&gt;&lt;property id=&quot;20148&quot; value=&quot;5&quot;/&gt;&lt;property id=&quot;20300&quot; value=&quot;Slide 10&quot;/&gt;&lt;property id=&quot;20307&quot; value=&quot;265&quot;/&gt;&lt;/object&gt;&lt;object type=&quot;3&quot; unique_id=&quot;10014&quot;&gt;&lt;property id=&quot;20148&quot; value=&quot;5&quot;/&gt;&lt;property id=&quot;20300&quot; value=&quot;Slide 11&quot;/&gt;&lt;property id=&quot;20307&quot; value=&quot;267&quot;/&gt;&lt;/object&gt;&lt;object type=&quot;3&quot; unique_id=&quot;10015&quot;&gt;&lt;property id=&quot;20148&quot; value=&quot;5&quot;/&gt;&lt;property id=&quot;20300&quot; value=&quot;Slide 12&quot;/&gt;&lt;property id=&quot;20307&quot; value=&quot;26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D78B"/>
      </a:accent1>
      <a:accent2>
        <a:srgbClr val="7FBC40"/>
      </a:accent2>
      <a:accent3>
        <a:srgbClr val="4AA03F"/>
      </a:accent3>
      <a:accent4>
        <a:srgbClr val="37782F"/>
      </a:accent4>
      <a:accent5>
        <a:srgbClr val="15884A"/>
      </a:accent5>
      <a:accent6>
        <a:srgbClr val="7A9156"/>
      </a:accent6>
      <a:hlink>
        <a:srgbClr val="B2D78B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947</TotalTime>
  <Words>102</Words>
  <Application>Microsoft Office PowerPoint</Application>
  <PresentationFormat>On-screen Show (16:9)</PresentationFormat>
  <Paragraphs>31</Paragraphs>
  <Slides>12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A</cp:lastModifiedBy>
  <cp:revision>417</cp:revision>
  <dcterms:created xsi:type="dcterms:W3CDTF">2017-07-29T07:38:32Z</dcterms:created>
  <dcterms:modified xsi:type="dcterms:W3CDTF">2020-11-03T14:56:24Z</dcterms:modified>
</cp:coreProperties>
</file>