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108" y="-20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r>
              <a:rPr lang="en-US" altLang="zh-CN" sz="80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Đỗ Thị Phương Thảo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24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49908" b="4437"/>
          <a:stretch/>
        </p:blipFill>
        <p:spPr>
          <a:xfrm>
            <a:off x="479759" y="442161"/>
            <a:ext cx="6342146" cy="246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2857" b="61216"/>
          <a:stretch/>
        </p:blipFill>
        <p:spPr>
          <a:xfrm>
            <a:off x="637674" y="421105"/>
            <a:ext cx="7832558" cy="366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457200" y="3979608"/>
            <a:ext cx="8398042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887577" y="451184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="" xmlns:a16="http://schemas.microsoft.com/office/drawing/2014/main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4150893" y="4511843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="" xmlns:a16="http://schemas.microsoft.com/office/drawing/2014/main" id="{AF5EA680-30CA-4E48-9A14-15526B053B84}"/>
              </a:ext>
            </a:extLst>
          </p:cNvPr>
          <p:cNvCxnSpPr>
            <a:cxnSpLocks/>
          </p:cNvCxnSpPr>
          <p:nvPr/>
        </p:nvCxnSpPr>
        <p:spPr>
          <a:xfrm>
            <a:off x="4812630" y="451184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="" xmlns:a16="http://schemas.microsoft.com/office/drawing/2014/main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6220324" y="451184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=""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8133346" y="451184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554FB7B0-EEE8-4932-8967-69C45EF6D499}"/>
              </a:ext>
            </a:extLst>
          </p:cNvPr>
          <p:cNvCxnSpPr>
            <a:cxnSpLocks/>
          </p:cNvCxnSpPr>
          <p:nvPr/>
        </p:nvCxnSpPr>
        <p:spPr>
          <a:xfrm>
            <a:off x="7321213" y="451184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4. doc">
            <a:hlinkClick r:id="" action="ppaction://media"/>
            <a:extLst>
              <a:ext uri="{FF2B5EF4-FFF2-40B4-BE49-F238E27FC236}">
                <a16:creationId xmlns="" xmlns:a16="http://schemas.microsoft.com/office/drawing/2014/main" id="{65400C59-1202-4703-87B4-59DE88ED0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163" y="421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49033" r="7779" b="6913"/>
          <a:stretch/>
        </p:blipFill>
        <p:spPr>
          <a:xfrm>
            <a:off x="782053" y="445167"/>
            <a:ext cx="7652084" cy="449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9103" y="16765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14695" y="1755572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9169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=""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40" y="1755572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62760"/>
          <a:stretch/>
        </p:blipFill>
        <p:spPr>
          <a:xfrm>
            <a:off x="616692" y="487880"/>
            <a:ext cx="8121192" cy="416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1. nhan biet">
            <a:hlinkClick r:id="" action="ppaction://media"/>
            <a:extLst>
              <a:ext uri="{FF2B5EF4-FFF2-40B4-BE49-F238E27FC236}">
                <a16:creationId xmlns="" xmlns:a16="http://schemas.microsoft.com/office/drawing/2014/main" id="{7A6D629E-A850-4F6A-B46A-15BFB7888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250381"/>
            <a:ext cx="609600" cy="6096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1673603" y="4332454"/>
            <a:ext cx="637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đến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lớp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múa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652854" y="4332454"/>
            <a:ext cx="97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660650" y="4332454"/>
            <a:ext cx="138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ua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49734" r="52406" b="41884"/>
          <a:stretch/>
        </p:blipFill>
        <p:spPr>
          <a:xfrm>
            <a:off x="649705" y="1584051"/>
            <a:ext cx="3674478" cy="197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090421" y="660721"/>
            <a:ext cx="1267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3" y="660721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CD2AB861-30B1-41B3-A725-81654835B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 t="49581" r="19655" b="42037"/>
          <a:stretch/>
        </p:blipFill>
        <p:spPr>
          <a:xfrm>
            <a:off x="4680029" y="1618046"/>
            <a:ext cx="3814266" cy="197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713337"/>
            <a:ext cx="4197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đũa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rùa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4680029" y="3713337"/>
            <a:ext cx="4716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cửa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dứa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nhựa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950493" y="439152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309917" y="436746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464948" y="439152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4968896" y="436746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6280338" y="436746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820527" y="448277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67296" r="66908" b="24322"/>
          <a:stretch/>
        </p:blipFill>
        <p:spPr>
          <a:xfrm>
            <a:off x="614667" y="1992680"/>
            <a:ext cx="2032134" cy="122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cà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912873" y="391026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E5021512-E13A-468D-88BE-D70398F32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4" t="62483" r="45612" b="24114"/>
          <a:stretch/>
        </p:blipFill>
        <p:spPr>
          <a:xfrm>
            <a:off x="2647895" y="1143000"/>
            <a:ext cx="2032134" cy="196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Hình ảnh 20">
            <a:extLst>
              <a:ext uri="{FF2B5EF4-FFF2-40B4-BE49-F238E27FC236}">
                <a16:creationId xmlns="" xmlns:a16="http://schemas.microsoft.com/office/drawing/2014/main" id="{05E2D08B-D8EB-45AF-9AD0-E56DE55C8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5" t="65680" r="27441" b="25144"/>
          <a:stretch/>
        </p:blipFill>
        <p:spPr>
          <a:xfrm>
            <a:off x="4523727" y="1677101"/>
            <a:ext cx="2032134" cy="134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42FA5AD6-6093-47B4-8207-C537AD468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1" t="64522" r="5835" b="24734"/>
          <a:stretch/>
        </p:blipFill>
        <p:spPr>
          <a:xfrm>
            <a:off x="6511306" y="1464482"/>
            <a:ext cx="2032134" cy="157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2827275" y="3237655"/>
            <a:ext cx="1756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344705" y="389823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1E3B886D-272D-451E-AC42-0A29455A0B4E}"/>
              </a:ext>
            </a:extLst>
          </p:cNvPr>
          <p:cNvSpPr txBox="1"/>
          <p:nvPr/>
        </p:nvSpPr>
        <p:spPr>
          <a:xfrm>
            <a:off x="4702527" y="3215333"/>
            <a:ext cx="1853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593779" y="3215332"/>
            <a:ext cx="2020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cửa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sổ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6935383" y="387416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="" xmlns:a16="http://schemas.microsoft.com/office/drawing/2014/main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5094551" y="389823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41786" r="5327" b="21088"/>
          <a:stretch/>
        </p:blipFill>
        <p:spPr>
          <a:xfrm>
            <a:off x="487279" y="169946"/>
            <a:ext cx="8169442" cy="480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3487" b="4437"/>
          <a:stretch/>
        </p:blipFill>
        <p:spPr>
          <a:xfrm>
            <a:off x="479759" y="442161"/>
            <a:ext cx="8184482" cy="151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ua">
            <a:hlinkClick r:id="" action="ppaction://media"/>
            <a:extLst>
              <a:ext uri="{FF2B5EF4-FFF2-40B4-BE49-F238E27FC236}">
                <a16:creationId xmlns="" xmlns:a16="http://schemas.microsoft.com/office/drawing/2014/main" id="{2216BEC8-0D32-4C67-B672-F0BEEB51E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462" y="1102171"/>
            <a:ext cx="5816433" cy="3599168"/>
          </a:xfrm>
          <a:prstGeom prst="rect">
            <a:avLst/>
          </a:prstGeom>
        </p:spPr>
      </p:pic>
      <p:pic>
        <p:nvPicPr>
          <p:cNvPr id="8" name="uwa">
            <a:hlinkClick r:id="" action="ppaction://media"/>
            <a:extLst>
              <a:ext uri="{FF2B5EF4-FFF2-40B4-BE49-F238E27FC236}">
                <a16:creationId xmlns="" xmlns:a16="http://schemas.microsoft.com/office/drawing/2014/main" id="{18BF5ABA-DEDE-40A5-A4E4-9170D1680F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1637" y="1102171"/>
            <a:ext cx="6005513" cy="371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2177718" y="926429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4957012" y="926429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800713" y="272903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chua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5077326" y="2737427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dưa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69</Words>
  <Application>Microsoft Office PowerPoint</Application>
  <PresentationFormat>On-screen Show (16:9)</PresentationFormat>
  <Paragraphs>29</Paragraphs>
  <Slides>13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369</cp:revision>
  <dcterms:created xsi:type="dcterms:W3CDTF">2017-07-29T07:38:32Z</dcterms:created>
  <dcterms:modified xsi:type="dcterms:W3CDTF">2020-10-15T03:10:37Z</dcterms:modified>
</cp:coreProperties>
</file>