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87" r:id="rId10"/>
    <p:sldId id="261" r:id="rId11"/>
    <p:sldId id="283" r:id="rId12"/>
    <p:sldId id="284" r:id="rId13"/>
    <p:sldId id="286" r:id="rId14"/>
    <p:sldId id="263" r:id="rId15"/>
    <p:sldId id="288" r:id="rId16"/>
    <p:sldId id="264" r:id="rId17"/>
    <p:sldId id="265" r:id="rId18"/>
    <p:sldId id="291" r:id="rId19"/>
    <p:sldId id="290" r:id="rId20"/>
    <p:sldId id="268" r:id="rId21"/>
    <p:sldId id="29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4" r:id="rId31"/>
    <p:sldId id="279" r:id="rId32"/>
    <p:sldId id="298" r:id="rId33"/>
  </p:sldIdLst>
  <p:sldSz cx="9144000" cy="5143500" type="screen16x9"/>
  <p:notesSz cx="6858000" cy="9144000"/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57"/>
            <p14:sldId id="258"/>
            <p14:sldId id="280"/>
            <p14:sldId id="281"/>
            <p14:sldId id="282"/>
            <p14:sldId id="259"/>
            <p14:sldId id="260"/>
            <p14:sldId id="287"/>
            <p14:sldId id="261"/>
            <p14:sldId id="283"/>
            <p14:sldId id="284"/>
            <p14:sldId id="286"/>
          </p14:sldIdLst>
        </p14:section>
        <p14:section name="TIẾT 2" id="{1292027C-0EA0-44E2-98DC-86B94BD8DE48}">
          <p14:sldIdLst>
            <p14:sldId id="263"/>
            <p14:sldId id="288"/>
            <p14:sldId id="264"/>
            <p14:sldId id="265"/>
            <p14:sldId id="291"/>
            <p14:sldId id="290"/>
          </p14:sldIdLst>
        </p14:section>
        <p14:section name="TIẾT 3" id="{65595C27-BC07-4CF7-BD6D-B3204E470772}">
          <p14:sldIdLst>
            <p14:sldId id="268"/>
            <p14:sldId id="297"/>
            <p14:sldId id="270"/>
            <p14:sldId id="271"/>
          </p14:sldIdLst>
        </p14:section>
        <p14:section name="TIẾT 4" id="{1DFC1F15-786B-4C17-9626-58A94D095A9B}">
          <p14:sldIdLst>
            <p14:sldId id="272"/>
            <p14:sldId id="273"/>
            <p14:sldId id="274"/>
            <p14:sldId id="275"/>
            <p14:sldId id="276"/>
            <p14:sldId id="277"/>
            <p14:sldId id="294"/>
            <p14:sldId id="279"/>
            <p14:sldId id="298"/>
          </p14:sldIdLst>
        </p14:section>
      </p14:section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099673" y="3756678"/>
            <a:ext cx="289534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685800">
              <a:lnSpc>
                <a:spcPct val="150000"/>
              </a:lnSpc>
              <a:buClrTx/>
            </a:pP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14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28599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3124200" y="895350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8764" y="1810108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2084561" y="2190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2265314" y="2639831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629246" y="296081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0115" y="400666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0;p6"/>
          <p:cNvSpPr/>
          <p:nvPr/>
        </p:nvSpPr>
        <p:spPr>
          <a:xfrm>
            <a:off x="-228600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7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23188" y="914500"/>
            <a:ext cx="8215805" cy="28962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nghĩa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endParaRPr lang="en-US" sz="32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Niêm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yết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chuếnh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choáng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trầm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trồ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điêu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luyện</a:t>
            </a:r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chemeClr val="tx1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81000" y="2095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38354" y="1486782"/>
            <a:ext cx="850564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kêu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vở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ãasx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881221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33400" y="12763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0"/>
            <a:ext cx="8886646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hỏi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c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mục</a:t>
            </a:r>
            <a:r>
              <a:rPr lang="en-US" sz="3200" dirty="0" smtClean="0">
                <a:solidFill>
                  <a:schemeClr val="tx1"/>
                </a:solidFill>
              </a:rPr>
              <a:t> 3.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Google Shape;304;p9"/>
          <p:cNvSpPr/>
          <p:nvPr/>
        </p:nvSpPr>
        <p:spPr>
          <a:xfrm>
            <a:off x="638354" y="27241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….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342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97155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=""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19178" y="905321"/>
            <a:ext cx="86936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-190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0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0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0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9178" y="908186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uộc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1872377"/>
            <a:ext cx="913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a.Cô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miệng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1592" y="89535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337" y="900481"/>
            <a:ext cx="150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hoẻn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670736" y="895350"/>
            <a:ext cx="1492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2479142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chương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nghệ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789" y="187237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468" y="2533041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026566" y="908186"/>
            <a:ext cx="2155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4285E-6 L -0.2757 0.17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89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121E-6 L -0.44914 0.299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49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DFF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628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794383" y="2403401"/>
            <a:ext cx="1034417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5791200" y="1383130"/>
            <a:ext cx="616688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1828800" y="1383130"/>
            <a:ext cx="1295400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90714" y="1383130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914400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 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533400" y="1219300"/>
            <a:ext cx="8005593" cy="13524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623395" y="1222021"/>
            <a:ext cx="8215805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623395" y="1200150"/>
            <a:ext cx="821580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28956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7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00CC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57947" y="275391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319176" y="899131"/>
            <a:ext cx="806282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Em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biết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các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tranh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857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Mỗi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có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khả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năng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gì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đặc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biệt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0_20200508105019_cuoc-thi-tai-nang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742" y="285750"/>
            <a:ext cx="609600" cy="609600"/>
          </a:xfrm>
          <a:prstGeom prst="rect">
            <a:avLst/>
          </a:prstGeom>
        </p:spPr>
      </p:pic>
      <p:pic>
        <p:nvPicPr>
          <p:cNvPr id="4" name="Picture 3" descr="C:\Users\Admin\Desktop\dssss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1453515" y="308610"/>
            <a:ext cx="5937885" cy="416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23187" y="285750"/>
            <a:ext cx="8215805" cy="44393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Yêt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yêng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oen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oao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oet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uêch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ooc</a:t>
            </a:r>
            <a:endParaRPr lang="en-US" sz="36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80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264&quot;/&gt;&lt;/object&gt;&lt;object type=&quot;3&quot; unique_id=&quot;10020&quot;&gt;&lt;property id=&quot;20148&quot; value=&quot;5&quot;/&gt;&lt;property id=&quot;20300&quot; value=&quot;Slide 17&quot;/&gt;&lt;property id=&quot;20307&quot; value=&quot;265&quot;/&gt;&lt;/object&gt;&lt;object type=&quot;3&quot; unique_id=&quot;10021&quot;&gt;&lt;property id=&quot;20148&quot; value=&quot;5&quot;/&gt;&lt;property id=&quot;20300&quot; value=&quot;Slide 18&quot;/&gt;&lt;property id=&quot;20307&quot; value=&quot;291&quot;/&gt;&lt;/object&gt;&lt;object type=&quot;3&quot; unique_id=&quot;10022&quot;&gt;&lt;property id=&quot;20148&quot; value=&quot;5&quot;/&gt;&lt;property id=&quot;20300&quot; value=&quot;Slide 19&quot;/&gt;&lt;property id=&quot;20307&quot; value=&quot;290&quot;/&gt;&lt;/object&gt;&lt;object type=&quot;3&quot; unique_id=&quot;10023&quot;&gt;&lt;property id=&quot;20148&quot; value=&quot;5&quot;/&gt;&lt;property id=&quot;20300&quot; value=&quot;Slide 20&quot;/&gt;&lt;property id=&quot;20307&quot; value=&quot;268&quot;/&gt;&lt;/object&gt;&lt;object type=&quot;3&quot; unique_id=&quot;10024&quot;&gt;&lt;property id=&quot;20148&quot; value=&quot;5&quot;/&gt;&lt;property id=&quot;20300&quot; value=&quot;Slide 21&quot;/&gt;&lt;property id=&quot;20307&quot; value=&quot;297&quot;/&gt;&lt;/object&gt;&lt;object type=&quot;3&quot; unique_id=&quot;10025&quot;&gt;&lt;property id=&quot;20148&quot; value=&quot;5&quot;/&gt;&lt;property id=&quot;20300&quot; value=&quot;Slide 22&quot;/&gt;&lt;property id=&quot;20307&quot; value=&quot;270&quot;/&gt;&lt;/object&gt;&lt;object type=&quot;3&quot; unique_id=&quot;10026&quot;&gt;&lt;property id=&quot;20148&quot; value=&quot;5&quot;/&gt;&lt;property id=&quot;20300&quot; value=&quot;Slide 23&quot;/&gt;&lt;property id=&quot;20307&quot; value=&quot;271&quot;/&gt;&lt;/object&gt;&lt;object type=&quot;3&quot; unique_id=&quot;10027&quot;&gt;&lt;property id=&quot;20148&quot; value=&quot;5&quot;/&gt;&lt;property id=&quot;20300&quot; value=&quot;Slide 24&quot;/&gt;&lt;property id=&quot;20307&quot; value=&quot;272&quot;/&gt;&lt;/object&gt;&lt;object type=&quot;3&quot; unique_id=&quot;10028&quot;&gt;&lt;property id=&quot;20148&quot; value=&quot;5&quot;/&gt;&lt;property id=&quot;20300&quot; value=&quot;Slide 25&quot;/&gt;&lt;property id=&quot;20307&quot; value=&quot;273&quot;/&gt;&lt;/object&gt;&lt;object type=&quot;3&quot; unique_id=&quot;10029&quot;&gt;&lt;property id=&quot;20148&quot; value=&quot;5&quot;/&gt;&lt;property id=&quot;20300&quot; value=&quot;Slide 26&quot;/&gt;&lt;property id=&quot;20307&quot; value=&quot;274&quot;/&gt;&lt;/object&gt;&lt;object type=&quot;3&quot; unique_id=&quot;10030&quot;&gt;&lt;property id=&quot;20148&quot; value=&quot;5&quot;/&gt;&lt;property id=&quot;20300&quot; value=&quot;Slide 27&quot;/&gt;&lt;property id=&quot;20307&quot; value=&quot;275&quot;/&gt;&lt;/object&gt;&lt;object type=&quot;3&quot; unique_id=&quot;10031&quot;&gt;&lt;property id=&quot;20148&quot; value=&quot;5&quot;/&gt;&lt;property id=&quot;20300&quot; value=&quot;Slide 28&quot;/&gt;&lt;property id=&quot;20307&quot; value=&quot;276&quot;/&gt;&lt;/object&gt;&lt;object type=&quot;3&quot; unique_id=&quot;10032&quot;&gt;&lt;property id=&quot;20148&quot; value=&quot;5&quot;/&gt;&lt;property id=&quot;20300&quot; value=&quot;Slide 29&quot;/&gt;&lt;property id=&quot;20307&quot; value=&quot;277&quot;/&gt;&lt;/object&gt;&lt;object type=&quot;3&quot; unique_id=&quot;10033&quot;&gt;&lt;property id=&quot;20148&quot; value=&quot;5&quot;/&gt;&lt;property id=&quot;20300&quot; value=&quot;Slide 30&quot;/&gt;&lt;property id=&quot;20307&quot; value=&quot;294&quot;/&gt;&lt;/object&gt;&lt;object type=&quot;3&quot; unique_id=&quot;10034&quot;&gt;&lt;property id=&quot;20148&quot; value=&quot;5&quot;/&gt;&lt;property id=&quot;20300&quot; value=&quot;Slide 31&quot;/&gt;&lt;property id=&quot;20307&quot; value=&quot;279&quot;/&gt;&lt;/object&gt;&lt;object type=&quot;3&quot; unique_id=&quot;10035&quot;&gt;&lt;property id=&quot;20148&quot; value=&quot;5&quot;/&gt;&lt;property id=&quot;20300&quot; value=&quot;Slide 32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1134</Words>
  <Application>Microsoft Office PowerPoint</Application>
  <PresentationFormat>On-screen Show (16:9)</PresentationFormat>
  <Paragraphs>140</Paragraphs>
  <Slides>32</Slides>
  <Notes>22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</cp:lastModifiedBy>
  <cp:revision>18</cp:revision>
  <dcterms:created xsi:type="dcterms:W3CDTF">2020-08-13T09:19:08Z</dcterms:created>
  <dcterms:modified xsi:type="dcterms:W3CDTF">2021-01-11T14:04:10Z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