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99" r:id="rId6"/>
    <p:sldId id="258" r:id="rId7"/>
    <p:sldId id="275" r:id="rId8"/>
    <p:sldId id="288" r:id="rId9"/>
    <p:sldId id="289" r:id="rId10"/>
    <p:sldId id="290" r:id="rId11"/>
    <p:sldId id="291" r:id="rId12"/>
    <p:sldId id="292" r:id="rId13"/>
    <p:sldId id="266" r:id="rId14"/>
    <p:sldId id="293" r:id="rId15"/>
    <p:sldId id="277" r:id="rId16"/>
    <p:sldId id="295" r:id="rId17"/>
    <p:sldId id="297" r:id="rId18"/>
    <p:sldId id="298" r:id="rId19"/>
    <p:sldId id="296" r:id="rId20"/>
    <p:sldId id="300" r:id="rId21"/>
    <p:sldId id="267" r:id="rId22"/>
    <p:sldId id="279" r:id="rId23"/>
    <p:sldId id="268" r:id="rId24"/>
    <p:sldId id="303" r:id="rId25"/>
    <p:sldId id="304" r:id="rId26"/>
    <p:sldId id="280" r:id="rId27"/>
    <p:sldId id="301" r:id="rId28"/>
    <p:sldId id="269" r:id="rId29"/>
    <p:sldId id="282" r:id="rId30"/>
    <p:sldId id="270" r:id="rId31"/>
    <p:sldId id="283" r:id="rId32"/>
    <p:sldId id="302" r:id="rId33"/>
    <p:sldId id="271" r:id="rId34"/>
    <p:sldId id="284" r:id="rId35"/>
    <p:sldId id="285" r:id="rId36"/>
    <p:sldId id="272" r:id="rId37"/>
    <p:sldId id="286" r:id="rId38"/>
    <p:sldId id="273" r:id="rId39"/>
    <p:sldId id="287" r:id="rId40"/>
    <p:sldId id="274" r:id="rId41"/>
  </p:sldIdLst>
  <p:sldSz cx="9144000" cy="5143500" type="screen16x9"/>
  <p:notesSz cx="6858000" cy="9144000"/>
  <p:embeddedFontLst>
    <p:embeddedFont>
      <p:font typeface="DFPOP1-W9" charset="-128"/>
      <p:regular r:id="rId43"/>
    </p:embeddedFont>
    <p:embeddedFont>
      <p:font typeface="宋体" pitchFamily="2" charset="-122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HL Hoctro" pitchFamily="2" charset="0"/>
      <p:regular r:id="rId49"/>
    </p:embeddedFont>
    <p:embeddedFont>
      <p:font typeface="Arial-Rounded" charset="-93"/>
      <p:regular r:id="rId50"/>
    </p:embeddedFont>
    <p:embeddedFont>
      <p:font typeface="微软雅黑" pitchFamily="34" charset="-122"/>
      <p:regular r:id="rId51"/>
      <p:bold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99"/>
          </p14:sldIdLst>
        </p14:section>
        <p14:section name="Tiết 1" id="{694160BE-F2C5-4F1F-9227-A8A060926D5B}">
          <p14:sldIdLst>
            <p14:sldId id="258"/>
            <p14:sldId id="275"/>
            <p14:sldId id="288"/>
            <p14:sldId id="289"/>
            <p14:sldId id="290"/>
            <p14:sldId id="291"/>
            <p14:sldId id="292"/>
            <p14:sldId id="266"/>
            <p14:sldId id="293"/>
            <p14:sldId id="277"/>
            <p14:sldId id="295"/>
            <p14:sldId id="297"/>
            <p14:sldId id="298"/>
            <p14:sldId id="296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303"/>
            <p14:sldId id="304"/>
            <p14:sldId id="280"/>
          </p14:sldIdLst>
        </p14:section>
        <p14:section name="Tiết 3" id="{8DB3B22B-32B6-4C3F-838D-DF98A9DBE4B7}">
          <p14:sldIdLst>
            <p14:sldId id="301"/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302"/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3399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-61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5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6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53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260145" y="2966987"/>
            <a:ext cx="4881017" cy="700236"/>
            <a:chOff x="2273176" y="2714626"/>
            <a:chExt cx="4881017" cy="70023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176" y="27146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4670" y="272454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5687" y="1605763"/>
            <a:ext cx="1638645" cy="927718"/>
            <a:chOff x="3278238" y="1810677"/>
            <a:chExt cx="1638645" cy="927718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78238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2086" y="4060953"/>
            <a:ext cx="269336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 </a:t>
            </a:r>
            <a:r>
              <a:rPr lang="en-US" altLang="zh-CN" sz="14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-204151"/>
            <a:ext cx="969956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Trên 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góc sáng tạo của lớp.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042" y="4357490"/>
            <a:ext cx="414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Vần: oay</a:t>
            </a:r>
          </a:p>
          <a:p>
            <a:r>
              <a:rPr lang="vi-VN" altLang="zh-CN" sz="1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ngữ: hí hoáy, tỉ mỉ, nhụy hoa, nắn nót, sáng tạo</a:t>
            </a:r>
            <a:endParaRPr lang="vi-VN" altLang="zh-CN" sz="1400" b="1" dirty="0">
              <a:solidFill>
                <a:srgbClr val="FF3399"/>
              </a:solidFill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3200" y="4357490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12240" y="1341120"/>
            <a:ext cx="7823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20320" y="163332"/>
            <a:ext cx="943540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 giờ, chúng tôi mang tranh đính lên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 mỗi cánh hoa ghi tên một tổ trong lớp.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</a:t>
            </a:r>
            <a:r>
              <a:rPr lang="en-US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tranh </a:t>
            </a:r>
            <a:r>
              <a:rPr lang="en-US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 sáng tạo của lớp.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49644" y="55776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607585" y="55776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624559" y="12394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88206" y="210009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426831" y="18122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59803" y="29805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093916" y="289130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335874" y="33314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050236" y="377522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0320" y="4607245"/>
            <a:ext cx="5486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93916" y="4737206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783603" y="4327177"/>
            <a:ext cx="77314" cy="365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073177" y="4337337"/>
            <a:ext cx="38966" cy="324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2" idx="1"/>
          </p:cNvCxnSpPr>
          <p:nvPr/>
        </p:nvCxnSpPr>
        <p:spPr>
          <a:xfrm>
            <a:off x="6253227" y="1273709"/>
            <a:ext cx="424273" cy="17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95436" y="1704781"/>
            <a:ext cx="994884" cy="11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39760" y="3457126"/>
            <a:ext cx="621598" cy="5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2471"/>
            <a:ext cx="9154160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 nay cô giáo cho lớp vẽ những gì yêu thích.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Hà. 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98901" y="4703058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05784" y="422044"/>
            <a:ext cx="361507" cy="31415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05783" y="190594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44672" y="1516200"/>
            <a:ext cx="993728" cy="17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94155" y="1970904"/>
            <a:ext cx="621742" cy="5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4148" y="4101002"/>
            <a:ext cx="1060860" cy="35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2774" y="4535845"/>
            <a:ext cx="1243432" cy="13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5783" y="3700480"/>
            <a:ext cx="1272292" cy="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0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20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00" y="70339"/>
            <a:ext cx="5255288" cy="403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41644" y="4109150"/>
            <a:ext cx="8802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</a:t>
            </a:r>
            <a:r>
              <a:rPr lang="vi-VN" altLang="zh-CN" sz="2400" b="1" dirty="0" smtClean="0">
                <a:solidFill>
                  <a:schemeClr val="accent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bộ phận của hoa sau này sẽ phát triển thành quả và hạt </a:t>
            </a: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15367" y="2170444"/>
            <a:ext cx="3748035" cy="2019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10160" y="153885"/>
            <a:ext cx="9154160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 nay cô giáo cho lớp vẽ những gì yêu thích.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Hà. 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254240" y="0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-204151"/>
            <a:ext cx="969956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3200" y="4357490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41124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 của bạn nhỏ có mấy tổ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38604" y="41124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tranh bông hoa bốn cánh được đặt tên là 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38604" y="479008"/>
            <a:ext cx="7784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em, có thể đặt tên nào khác cho bức 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46222" r="7306" b="8544"/>
          <a:stretch/>
        </p:blipFill>
        <p:spPr>
          <a:xfrm>
            <a:off x="2153107" y="1039213"/>
            <a:ext cx="4892628" cy="36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6" y="550606"/>
            <a:ext cx="8662594" cy="4592894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82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258" y="7112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01331" y="85573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câu trả lời cho câu hỏi c ở mục 3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0" y="173965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Bức tranh có thể đặt tên khác là........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4162" y="1710813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vi-VN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 đoàn kết.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320801" y="1087238"/>
            <a:ext cx="56997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370149" y="1087237"/>
            <a:ext cx="1129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 vẽ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07137" y="2553046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 ngắm nhìn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nắn nót trên bảng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216861" y="1107676"/>
            <a:ext cx="2673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 hoáy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384902" y="253260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261" y="1076962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 chữ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10487 0.296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5794" y="1264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37965" r="10365" b="8416"/>
          <a:stretch/>
        </p:blipFill>
        <p:spPr>
          <a:xfrm>
            <a:off x="2286000" y="711199"/>
            <a:ext cx="4318000" cy="409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3037" r="12296" b="58914"/>
          <a:stretch/>
        </p:blipFill>
        <p:spPr>
          <a:xfrm>
            <a:off x="0" y="701513"/>
            <a:ext cx="9144000" cy="4472941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9714" y="85785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2993892" y="1189193"/>
            <a:ext cx="82626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1344192" y="1565201"/>
            <a:ext cx="870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46617" r="15250" b="44691"/>
          <a:stretch/>
        </p:blipFill>
        <p:spPr>
          <a:xfrm>
            <a:off x="116819" y="1544320"/>
            <a:ext cx="8673694" cy="1655699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 nót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604283" y="1697207"/>
            <a:ext cx="223339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ánh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ắng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939648" y="1730786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ặng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663546" y="237385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 gũi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3762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 chép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837679" y="2376299"/>
            <a:ext cx="216819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ọn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 tranh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54716" r="6197" b="8148"/>
          <a:stretch/>
        </p:blipFill>
        <p:spPr>
          <a:xfrm>
            <a:off x="91440" y="162552"/>
            <a:ext cx="8981440" cy="49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908151" y="2179024"/>
            <a:ext cx="3187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 mừng các em!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1012784" y="1681315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1299998">
            <a:off x="580553" y="413119"/>
            <a:ext cx="6214766" cy="831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6250"/>
                <a:gd name="adj2" fmla="val 10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Your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te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i: 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Chiếc hộp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may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mắ</a:t>
            </a:r>
            <a:r>
              <a:rPr lang="vi-VN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xt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4812720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2899495" y="171801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3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12946" y="2767489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</a:rPr>
              <a:t>1</a:t>
            </a:r>
            <a:endParaRPr lang="en-US" altLang="en-US" sz="3600" dirty="0"/>
          </a:p>
        </p:txBody>
      </p:sp>
      <p:sp>
        <p:nvSpPr>
          <p:cNvPr id="13" name="Rectangle 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89760" y="2804191"/>
            <a:ext cx="482833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FF0000"/>
                </a:solidFill>
              </a:rPr>
              <a:t>2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12882" y="2784546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3</a:t>
            </a:r>
            <a:endParaRPr lang="en-US" altLang="en-US" sz="3600" dirty="0"/>
          </a:p>
        </p:txBody>
      </p:sp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7941570" y="4003041"/>
            <a:ext cx="1046097" cy="43196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7007865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3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108027" y="2804190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4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3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1296" y="1056422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1003" y="1686342"/>
            <a:ext cx="4721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là: Đi học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7" r="929" b="44889"/>
          <a:stretch/>
        </p:blipFill>
        <p:spPr>
          <a:xfrm>
            <a:off x="2021002" y="2316262"/>
            <a:ext cx="5116565" cy="18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5403" y="1361222"/>
            <a:ext cx="5368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hát một bài hát về thầy cô?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49778" r="7306" b="17432"/>
          <a:stretch/>
        </p:blipFill>
        <p:spPr>
          <a:xfrm>
            <a:off x="2936240" y="2296160"/>
            <a:ext cx="3119120" cy="168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Left Arrow 8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8763" y="954822"/>
            <a:ext cx="8464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trong bài “Đi học” có đặc điểm gì?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0049" y="2133091"/>
            <a:ext cx="7967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be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nằm lặng giữa rừng cây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441" y="255518"/>
            <a:ext cx="800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đọc hai đoạn thơ đầu </a:t>
            </a:r>
            <a:r>
              <a:rPr lang="vi-V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tiên trong bài “Đi học”</a:t>
            </a:r>
            <a:endParaRPr lang="en-US" sz="2400" b="1" dirty="0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680993" y="564356"/>
            <a:ext cx="3632687" cy="22133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vi-VN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680993" y="2768600"/>
            <a:ext cx="5394721" cy="1736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r="-6605" b="39016"/>
          <a:stretch/>
        </p:blipFill>
        <p:spPr>
          <a:xfrm>
            <a:off x="0" y="0"/>
            <a:ext cx="969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8&quot;&gt;&lt;property id=&quot;20148&quot; value=&quot;5&quot;/&gt;&lt;property id=&quot;20300&quot; value=&quot;Slide 27&quot;/&gt;&lt;property id=&quot;20307&quot; value=&quot;270&quot;/&gt;&lt;/object&gt;&lt;object type=&quot;3&quot; unique_id=&quot;10011&quot;&gt;&lt;property id=&quot;20148&quot; value=&quot;5&quot;/&gt;&lt;property id=&quot;20300&quot; value=&quot;Slide 30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33&quot;/&gt;&lt;property id=&quot;20307&quot; value=&quot;272&quot;/&gt;&lt;/object&gt;&lt;object type=&quot;3&quot; unique_id=&quot;10015&quot;&gt;&lt;property id=&quot;20148&quot; value=&quot;5&quot;/&gt;&lt;property id=&quot;20300&quot; value=&quot;Slide 20&quot;/&gt;&lt;property id=&quot;20307&quot; value=&quot;268&quot;/&gt;&lt;/object&gt;&lt;object type=&quot;3&quot; unique_id=&quot;10016&quot;&gt;&lt;property id=&quot;20148&quot; value=&quot;5&quot;/&gt;&lt;property id=&quot;20300&quot; value=&quot;Slide 25&quot;/&gt;&lt;property id=&quot;20307&quot; value=&quot;269&quot;/&gt;&lt;/object&gt;&lt;object type=&quot;3&quot; unique_id=&quot;10017&quot;&gt;&lt;property id=&quot;20148&quot; value=&quot;5&quot;/&gt;&lt;property id=&quot;20300&quot; value=&quot;Slide 35&quot;/&gt;&lt;property id=&quot;20307&quot; value=&quot;273&quot;/&gt;&lt;/object&gt;&lt;object type=&quot;3&quot; unique_id=&quot;10035&quot;&gt;&lt;property id=&quot;20148&quot; value=&quot;5&quot;/&gt;&lt;property id=&quot;20300&quot; value=&quot;Slide 2&quot;/&gt;&lt;property id=&quot;20307&quot; value=&quot;299&quot;/&gt;&lt;/object&gt;&lt;object type=&quot;3&quot; unique_id=&quot;10036&quot;&gt;&lt;property id=&quot;20148&quot; value=&quot;5&quot;/&gt;&lt;property id=&quot;20300&quot; value=&quot;Slide 4&quot;/&gt;&lt;property id=&quot;20307&quot; value=&quot;275&quot;/&gt;&lt;/object&gt;&lt;object type=&quot;3&quot; unique_id=&quot;10037&quot;&gt;&lt;property id=&quot;20148&quot; value=&quot;5&quot;/&gt;&lt;property id=&quot;20300&quot; value=&quot;Slide 5&quot;/&gt;&lt;property id=&quot;20307&quot; value=&quot;288&quot;/&gt;&lt;/object&gt;&lt;object type=&quot;3&quot; unique_id=&quot;10038&quot;&gt;&lt;property id=&quot;20148&quot; value=&quot;5&quot;/&gt;&lt;property id=&quot;20300&quot; value=&quot;Slide 6&quot;/&gt;&lt;property id=&quot;20307&quot; value=&quot;289&quot;/&gt;&lt;/object&gt;&lt;object type=&quot;3&quot; unique_id=&quot;10039&quot;&gt;&lt;property id=&quot;20148&quot; value=&quot;5&quot;/&gt;&lt;property id=&quot;20300&quot; value=&quot;Slide 7&quot;/&gt;&lt;property id=&quot;20307&quot; value=&quot;290&quot;/&gt;&lt;/object&gt;&lt;object type=&quot;3&quot; unique_id=&quot;10040&quot;&gt;&lt;property id=&quot;20148&quot; value=&quot;5&quot;/&gt;&lt;property id=&quot;20300&quot; value=&quot;Slide 8&quot;/&gt;&lt;property id=&quot;20307&quot; value=&quot;291&quot;/&gt;&lt;/object&gt;&lt;object type=&quot;3&quot; unique_id=&quot;10041&quot;&gt;&lt;property id=&quot;20148&quot; value=&quot;5&quot;/&gt;&lt;property id=&quot;20300&quot; value=&quot;Slide 9&quot;/&gt;&lt;property id=&quot;20307&quot; value=&quot;292&quot;/&gt;&lt;/object&gt;&lt;object type=&quot;3&quot; unique_id=&quot;10042&quot;&gt;&lt;property id=&quot;20148&quot; value=&quot;5&quot;/&gt;&lt;property id=&quot;20300&quot; value=&quot;Slide 11&quot;/&gt;&lt;property id=&quot;20307&quot; value=&quot;293&quot;/&gt;&lt;/object&gt;&lt;object type=&quot;3&quot; unique_id=&quot;10043&quot;&gt;&lt;property id=&quot;20148&quot; value=&quot;5&quot;/&gt;&lt;property id=&quot;20300&quot; value=&quot;Slide 12&quot;/&gt;&lt;property id=&quot;20307&quot; value=&quot;277&quot;/&gt;&lt;/object&gt;&lt;object type=&quot;3&quot; unique_id=&quot;10044&quot;&gt;&lt;property id=&quot;20148&quot; value=&quot;5&quot;/&gt;&lt;property id=&quot;20300&quot; value=&quot;Slide 13&quot;/&gt;&lt;property id=&quot;20307&quot; value=&quot;295&quot;/&gt;&lt;/object&gt;&lt;object type=&quot;3&quot; unique_id=&quot;10045&quot;&gt;&lt;property id=&quot;20148&quot; value=&quot;5&quot;/&gt;&lt;property id=&quot;20300&quot; value=&quot;Slide 14&quot;/&gt;&lt;property id=&quot;20307&quot; value=&quot;297&quot;/&gt;&lt;/object&gt;&lt;object type=&quot;3&quot; unique_id=&quot;10046&quot;&gt;&lt;property id=&quot;20148&quot; value=&quot;5&quot;/&gt;&lt;property id=&quot;20300&quot; value=&quot;Slide 15&quot;/&gt;&lt;property id=&quot;20307&quot; value=&quot;298&quot;/&gt;&lt;/object&gt;&lt;object type=&quot;3&quot; unique_id=&quot;10047&quot;&gt;&lt;property id=&quot;20148&quot; value=&quot;5&quot;/&gt;&lt;property id=&quot;20300&quot; value=&quot;Slide 16&quot;/&gt;&lt;property id=&quot;20307&quot; value=&quot;296&quot;/&gt;&lt;/object&gt;&lt;object type=&quot;3&quot; unique_id=&quot;10048&quot;&gt;&lt;property id=&quot;20148&quot; value=&quot;5&quot;/&gt;&lt;property id=&quot;20300&quot; value=&quot;Slide 17&quot;/&gt;&lt;property id=&quot;20307&quot; value=&quot;300&quot;/&gt;&lt;/object&gt;&lt;object type=&quot;3&quot; unique_id=&quot;10049&quot;&gt;&lt;property id=&quot;20148&quot; value=&quot;5&quot;/&gt;&lt;property id=&quot;20300&quot; value=&quot;Slide 18&quot;/&gt;&lt;property id=&quot;20307&quot; value=&quot;267&quot;/&gt;&lt;/object&gt;&lt;object type=&quot;3&quot; unique_id=&quot;10050&quot;&gt;&lt;property id=&quot;20148&quot; value=&quot;5&quot;/&gt;&lt;property id=&quot;20300&quot; value=&quot;Slide 19&quot;/&gt;&lt;property id=&quot;20307&quot; value=&quot;279&quot;/&gt;&lt;/object&gt;&lt;object type=&quot;3&quot; unique_id=&quot;10051&quot;&gt;&lt;property id=&quot;20148&quot; value=&quot;5&quot;/&gt;&lt;property id=&quot;20300&quot; value=&quot;Slide 21&quot;/&gt;&lt;property id=&quot;20307&quot; value=&quot;303&quot;/&gt;&lt;/object&gt;&lt;object type=&quot;3&quot; unique_id=&quot;10052&quot;&gt;&lt;property id=&quot;20148&quot; value=&quot;5&quot;/&gt;&lt;property id=&quot;20300&quot; value=&quot;Slide 22&quot;/&gt;&lt;property id=&quot;20307&quot; value=&quot;304&quot;/&gt;&lt;/object&gt;&lt;object type=&quot;3&quot; unique_id=&quot;10053&quot;&gt;&lt;property id=&quot;20148&quot; value=&quot;5&quot;/&gt;&lt;property id=&quot;20300&quot; value=&quot;Slide 23&quot;/&gt;&lt;property id=&quot;20307&quot; value=&quot;280&quot;/&gt;&lt;/object&gt;&lt;object type=&quot;3&quot; unique_id=&quot;10054&quot;&gt;&lt;property id=&quot;20148&quot; value=&quot;5&quot;/&gt;&lt;property id=&quot;20300&quot; value=&quot;Slide 24&quot;/&gt;&lt;property id=&quot;20307&quot; value=&quot;301&quot;/&gt;&lt;/object&gt;&lt;object type=&quot;3&quot; unique_id=&quot;10055&quot;&gt;&lt;property id=&quot;20148&quot; value=&quot;5&quot;/&gt;&lt;property id=&quot;20300&quot; value=&quot;Slide 26&quot;/&gt;&lt;property id=&quot;20307&quot; value=&quot;282&quot;/&gt;&lt;/object&gt;&lt;object type=&quot;3&quot; unique_id=&quot;10056&quot;&gt;&lt;property id=&quot;20148&quot; value=&quot;5&quot;/&gt;&lt;property id=&quot;20300&quot; value=&quot;Slide 28&quot;/&gt;&lt;property id=&quot;20307&quot; value=&quot;283&quot;/&gt;&lt;/object&gt;&lt;object type=&quot;3&quot; unique_id=&quot;10057&quot;&gt;&lt;property id=&quot;20148&quot; value=&quot;5&quot;/&gt;&lt;property id=&quot;20300&quot; value=&quot;Slide 29&quot;/&gt;&lt;property id=&quot;20307&quot; value=&quot;302&quot;/&gt;&lt;/object&gt;&lt;object type=&quot;3&quot; unique_id=&quot;10058&quot;&gt;&lt;property id=&quot;20148&quot; value=&quot;5&quot;/&gt;&lt;property id=&quot;20300&quot; value=&quot;Slide 31&quot;/&gt;&lt;property id=&quot;20307&quot; value=&quot;284&quot;/&gt;&lt;/object&gt;&lt;object type=&quot;3&quot; unique_id=&quot;10059&quot;&gt;&lt;property id=&quot;20148&quot; value=&quot;5&quot;/&gt;&lt;property id=&quot;20300&quot; value=&quot;Slide 32&quot;/&gt;&lt;property id=&quot;20307&quot; value=&quot;285&quot;/&gt;&lt;/object&gt;&lt;object type=&quot;3&quot; unique_id=&quot;10060&quot;&gt;&lt;property id=&quot;20148&quot; value=&quot;5&quot;/&gt;&lt;property id=&quot;20300&quot; value=&quot;Slide 34&quot;/&gt;&lt;property id=&quot;20307&quot; value=&quot;286&quot;/&gt;&lt;/object&gt;&lt;object type=&quot;3&quot; unique_id=&quot;10061&quot;&gt;&lt;property id=&quot;20148&quot; value=&quot;5&quot;/&gt;&lt;property id=&quot;20300&quot; value=&quot;Slide 36&quot;/&gt;&lt;property id=&quot;20307&quot; value=&quot;287&quot;/&gt;&lt;/object&gt;&lt;object type=&quot;3&quot; unique_id=&quot;10062&quot;&gt;&lt;property id=&quot;20148&quot; value=&quot;5&quot;/&gt;&lt;property id=&quot;20300&quot; value=&quot;Slide 37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1062</Words>
  <Application>Microsoft Office PowerPoint</Application>
  <PresentationFormat>On-screen Show (16:9)</PresentationFormat>
  <Paragraphs>142</Paragraphs>
  <Slides>37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DFPOP1-W9</vt:lpstr>
      <vt:lpstr>宋体</vt:lpstr>
      <vt:lpstr>Calibri</vt:lpstr>
      <vt:lpstr>HL Hoctro</vt:lpstr>
      <vt:lpstr>Arial-Rounded</vt:lpstr>
      <vt:lpstr>幼圆</vt:lpstr>
      <vt:lpstr>Times New Roman</vt:lpstr>
      <vt:lpstr>微软雅黑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44</cp:revision>
  <dcterms:created xsi:type="dcterms:W3CDTF">2020-08-13T09:19:08Z</dcterms:created>
  <dcterms:modified xsi:type="dcterms:W3CDTF">2021-01-11T13:37:11Z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