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5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88" r:id="rId12"/>
    <p:sldId id="289" r:id="rId13"/>
    <p:sldId id="290" r:id="rId14"/>
    <p:sldId id="291" r:id="rId15"/>
    <p:sldId id="292" r:id="rId16"/>
    <p:sldId id="267" r:id="rId17"/>
    <p:sldId id="279" r:id="rId18"/>
    <p:sldId id="268" r:id="rId19"/>
    <p:sldId id="280" r:id="rId20"/>
    <p:sldId id="293" r:id="rId21"/>
    <p:sldId id="281" r:id="rId22"/>
    <p:sldId id="269" r:id="rId23"/>
    <p:sldId id="282" r:id="rId24"/>
    <p:sldId id="270" r:id="rId25"/>
    <p:sldId id="283" r:id="rId26"/>
    <p:sldId id="271" r:id="rId27"/>
    <p:sldId id="284" r:id="rId28"/>
    <p:sldId id="285" r:id="rId29"/>
    <p:sldId id="272" r:id="rId30"/>
    <p:sldId id="286" r:id="rId31"/>
    <p:sldId id="273" r:id="rId32"/>
    <p:sldId id="287" r:id="rId33"/>
    <p:sldId id="274" r:id="rId34"/>
  </p:sldIdLst>
  <p:sldSz cx="9144000" cy="5143500" type="screen16x9"/>
  <p:notesSz cx="6858000" cy="9144000"/>
  <p:embeddedFontLst>
    <p:embeddedFont>
      <p:font typeface="HL Hoctro" pitchFamily="2" charset="0"/>
      <p:regular r:id="rId36"/>
    </p:embeddedFont>
    <p:embeddedFont>
      <p:font typeface="Arial-Rounded" charset="-93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宋体" pitchFamily="2" charset="-122"/>
      <p:regular r:id="rId42"/>
    </p:embeddedFont>
    <p:embeddedFont>
      <p:font typeface="DFPOP1-W9" charset="-128"/>
      <p:regular r:id="rId43"/>
    </p:embeddedFont>
    <p:embeddedFont>
      <p:font typeface="微软雅黑" pitchFamily="34" charset="-122"/>
      <p:regular r:id="rId44"/>
      <p:bold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  <p14:sldId id="288"/>
            <p14:sldId id="289"/>
            <p14:sldId id="290"/>
            <p14:sldId id="291"/>
            <p14:sldId id="292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3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A9250B"/>
    <a:srgbClr val="4CA420"/>
    <a:srgbClr val="679C31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-61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33461" y="2692705"/>
            <a:ext cx="4928969" cy="701696"/>
            <a:chOff x="2257916" y="2713166"/>
            <a:chExt cx="4928969" cy="70169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14084" y="27131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 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7916" y="272125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484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169302" y="32772"/>
            <a:ext cx="838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4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ĐÌNH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61190" y="3948056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nhằm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9" y="0"/>
            <a:ext cx="7347838" cy="39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7963439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di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31" y="135615"/>
            <a:ext cx="4410635" cy="3640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35615"/>
            <a:ext cx="4284324" cy="36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06691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8909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6845283" y="1"/>
            <a:ext cx="2148109" cy="484094"/>
          </a:xfrm>
          <a:prstGeom prst="cloudCallout">
            <a:avLst>
              <a:gd name="adj1" fmla="val -56412"/>
              <a:gd name="adj2" fmla="val 58033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45029" y="86400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8" y="1758587"/>
            <a:ext cx="5787343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50" y="2019299"/>
            <a:ext cx="2844030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1097280"/>
            <a:ext cx="7324725" cy="3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0" y="1851670"/>
            <a:ext cx="5998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5750697" y="1851671"/>
            <a:ext cx="3226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(.…).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5851058" y="1816614"/>
            <a:ext cx="430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ồi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</a:t>
            </a:r>
            <a:endParaRPr lang="zh-CN" altLang="en-US" sz="4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599439" y="1071507"/>
            <a:ext cx="653288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600892" y="1090258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ỉm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3189515" y="1062131"/>
            <a:ext cx="165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531295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5185228" y="1062484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4383 L 0.24045 0.290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1845" y="236732"/>
            <a:ext cx="90003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" y="1639878"/>
            <a:ext cx="4231822" cy="2877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639878"/>
            <a:ext cx="4311027" cy="287763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332033"/>
              </p:ext>
            </p:extLst>
          </p:nvPr>
        </p:nvGraphicFramePr>
        <p:xfrm>
          <a:off x="386576" y="869795"/>
          <a:ext cx="8166410" cy="579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166410">
                  <a:extLst>
                    <a:ext uri="{9D8B030D-6E8A-4147-A177-3AD203B41FA5}">
                      <a16:colId xmlns:a16="http://schemas.microsoft.com/office/drawing/2014/main" xmlns="" val="3273929529"/>
                    </a:ext>
                  </a:extLst>
                </a:gridCol>
              </a:tblGrid>
              <a:tr h="546411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ô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4966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05" y="287383"/>
            <a:ext cx="8072845" cy="4323807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6314708" y="774835"/>
            <a:ext cx="509838" cy="3676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30573" y="28738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40282"/>
            <a:ext cx="8743950" cy="14859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700169" y="164028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iềm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873425" y="1639014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7072144" y="163901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òng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581835" y="232371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767822" y="232370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ỉ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niệm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7072143" y="238259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diệu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846865"/>
            <a:ext cx="6818812" cy="37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A69A42-FA17-4E40-BC70-E0337A67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31718" r="1418" b="32929"/>
          <a:stretch/>
        </p:blipFill>
        <p:spPr>
          <a:xfrm>
            <a:off x="839097" y="979226"/>
            <a:ext cx="7670202" cy="32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311" y="0"/>
            <a:ext cx="9334335" cy="5056094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118334"/>
            <a:ext cx="8832027" cy="60271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25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con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25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     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5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19" y="9846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032246" y="984619"/>
            <a:ext cx="372140" cy="3429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91119" y="176234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297706" y="208226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245671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416014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1117" y="327209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11007" y="360790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11007" y="405844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34077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832683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243636" y="2837436"/>
            <a:ext cx="1201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43636" y="4766415"/>
            <a:ext cx="606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08038" y="3233653"/>
            <a:ext cx="516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455511" y="942690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384783" y="1297504"/>
            <a:ext cx="89592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756176" y="1297504"/>
            <a:ext cx="146224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71323" y="1655417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26324" y="1678609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482155" y="1655416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4142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658061" y="997940"/>
            <a:ext cx="98970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77143" y="997940"/>
            <a:ext cx="1493521" cy="22244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77142" y="3979601"/>
            <a:ext cx="746761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01004" y="4852764"/>
            <a:ext cx="151055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39676" y="905483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đập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do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9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4" y="190500"/>
            <a:ext cx="462570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90500"/>
            <a:ext cx="42520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471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21&quot;/&gt;&lt;property id=&quot;20307&quot; value=&quot;270&quot;/&gt;&lt;/object&gt;&lt;object type=&quot;3&quot; unique_id=&quot;10011&quot;&gt;&lt;property id=&quot;20148&quot; value=&quot;5&quot;/&gt;&lt;property id=&quot;20300&quot; value=&quot;Slide 23&quot;/&gt;&lt;property id=&quot;20307&quot; value=&quot;271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4&quot;&gt;&lt;property id=&quot;20148&quot; value=&quot;5&quot;/&gt;&lt;property id=&quot;20300&quot; value=&quot;Slide 26&quot;/&gt;&lt;property id=&quot;20307&quot; value=&quot;272&quot;/&gt;&lt;/object&gt;&lt;object type=&quot;3&quot; unique_id=&quot;10015&quot;&gt;&lt;property id=&quot;20148&quot; value=&quot;5&quot;/&gt;&lt;property id=&quot;20300&quot; value=&quot;Slide 15&quot;/&gt;&lt;property id=&quot;20307&quot; value=&quot;268&quot;/&gt;&lt;/object&gt;&lt;object type=&quot;3&quot; unique_id=&quot;10016&quot;&gt;&lt;property id=&quot;20148&quot; value=&quot;5&quot;/&gt;&lt;property id=&quot;20300&quot; value=&quot;Slide 19&quot;/&gt;&lt;property id=&quot;20307&quot; value=&quot;269&quot;/&gt;&lt;/object&gt;&lt;object type=&quot;3&quot; unique_id=&quot;10017&quot;&gt;&lt;property id=&quot;20148&quot; value=&quot;5&quot;/&gt;&lt;property id=&quot;20300&quot; value=&quot;Slide 28&quot;/&gt;&lt;property id=&quot;20307&quot; value=&quot;273&quot;/&gt;&lt;/object&gt;&lt;object type=&quot;3&quot; unique_id=&quot;10035&quot;&gt;&lt;property id=&quot;20148&quot; value=&quot;5&quot;/&gt;&lt;property id=&quot;20300&quot; value=&quot;Slide 3&quot;/&gt;&lt;property id=&quot;20307&quot; value=&quot;275&quot;/&gt;&lt;/object&gt;&lt;object type=&quot;3&quot; unique_id=&quot;10036&quot;&gt;&lt;property id=&quot;20148&quot; value=&quot;5&quot;/&gt;&lt;property id=&quot;20300&quot; value=&quot;Slide 5&quot;/&gt;&lt;property id=&quot;20307&quot; value=&quot;276&quot;/&gt;&lt;/object&gt;&lt;object type=&quot;3&quot; unique_id=&quot;10037&quot;&gt;&lt;property id=&quot;20148&quot; value=&quot;5&quot;/&gt;&lt;property id=&quot;20300&quot; value=&quot;Slide 6&quot;/&gt;&lt;property id=&quot;20307&quot; value=&quot;277&quot;/&gt;&lt;/object&gt;&lt;object type=&quot;3&quot; unique_id=&quot;10038&quot;&gt;&lt;property id=&quot;20148&quot; value=&quot;5&quot;/&gt;&lt;property id=&quot;20300&quot; value=&quot;Slide 7&quot;/&gt;&lt;property id=&quot;20307&quot; value=&quot;278&quot;/&gt;&lt;/object&gt;&lt;object type=&quot;3&quot; unique_id=&quot;10039&quot;&gt;&lt;property id=&quot;20148&quot; value=&quot;5&quot;/&gt;&lt;property id=&quot;20300&quot; value=&quot;Slide 8&quot;/&gt;&lt;property id=&quot;20307&quot; value=&quot;288&quot;/&gt;&lt;/object&gt;&lt;object type=&quot;3&quot; unique_id=&quot;10040&quot;&gt;&lt;property id=&quot;20148&quot; value=&quot;5&quot;/&gt;&lt;property id=&quot;20300&quot; value=&quot;Slide 9&quot;/&gt;&lt;property id=&quot;20307&quot; value=&quot;289&quot;/&gt;&lt;/object&gt;&lt;object type=&quot;3&quot; unique_id=&quot;10041&quot;&gt;&lt;property id=&quot;20148&quot; value=&quot;5&quot;/&gt;&lt;property id=&quot;20300&quot; value=&quot;Slide 10&quot;/&gt;&lt;property id=&quot;20307&quot; value=&quot;290&quot;/&gt;&lt;/object&gt;&lt;object type=&quot;3&quot; unique_id=&quot;10042&quot;&gt;&lt;property id=&quot;20148&quot; value=&quot;5&quot;/&gt;&lt;property id=&quot;20300&quot; value=&quot;Slide 11&quot;/&gt;&lt;property id=&quot;20307&quot; value=&quot;291&quot;/&gt;&lt;/object&gt;&lt;object type=&quot;3&quot; unique_id=&quot;10043&quot;&gt;&lt;property id=&quot;20148&quot; value=&quot;5&quot;/&gt;&lt;property id=&quot;20300&quot; value=&quot;Slide 12&quot;/&gt;&lt;property id=&quot;20307&quot; value=&quot;292&quot;/&gt;&lt;/object&gt;&lt;object type=&quot;3&quot; unique_id=&quot;10044&quot;&gt;&lt;property id=&quot;20148&quot; value=&quot;5&quot;/&gt;&lt;property id=&quot;20300&quot; value=&quot;Slide 13&quot;/&gt;&lt;property id=&quot;20307&quot; value=&quot;267&quot;/&gt;&lt;/object&gt;&lt;object type=&quot;3&quot; unique_id=&quot;10045&quot;&gt;&lt;property id=&quot;20148&quot; value=&quot;5&quot;/&gt;&lt;property id=&quot;20300&quot; value=&quot;Slide 14&quot;/&gt;&lt;property id=&quot;20307&quot; value=&quot;279&quot;/&gt;&lt;/object&gt;&lt;object type=&quot;3&quot; unique_id=&quot;10046&quot;&gt;&lt;property id=&quot;20148&quot; value=&quot;5&quot;/&gt;&lt;property id=&quot;20300&quot; value=&quot;Slide 16&quot;/&gt;&lt;property id=&quot;20307&quot; value=&quot;280&quot;/&gt;&lt;/object&gt;&lt;object type=&quot;3&quot; unique_id=&quot;10047&quot;&gt;&lt;property id=&quot;20148&quot; value=&quot;5&quot;/&gt;&lt;property id=&quot;20300&quot; value=&quot;Slide 17&quot;/&gt;&lt;property id=&quot;20307&quot; value=&quot;293&quot;/&gt;&lt;/object&gt;&lt;object type=&quot;3&quot; unique_id=&quot;10048&quot;&gt;&lt;property id=&quot;20148&quot; value=&quot;5&quot;/&gt;&lt;property id=&quot;20300&quot; value=&quot;Slide 18&quot;/&gt;&lt;property id=&quot;20307&quot; value=&quot;281&quot;/&gt;&lt;/object&gt;&lt;object type=&quot;3&quot; unique_id=&quot;10049&quot;&gt;&lt;property id=&quot;20148&quot; value=&quot;5&quot;/&gt;&lt;property id=&quot;20300&quot; value=&quot;Slide 20&quot;/&gt;&lt;property id=&quot;20307&quot; value=&quot;282&quot;/&gt;&lt;/object&gt;&lt;object type=&quot;3&quot; unique_id=&quot;10050&quot;&gt;&lt;property id=&quot;20148&quot; value=&quot;5&quot;/&gt;&lt;property id=&quot;20300&quot; value=&quot;Slide 22&quot;/&gt;&lt;property id=&quot;20307&quot; value=&quot;283&quot;/&gt;&lt;/object&gt;&lt;object type=&quot;3&quot; unique_id=&quot;10051&quot;&gt;&lt;property id=&quot;20148&quot; value=&quot;5&quot;/&gt;&lt;property id=&quot;20300&quot; value=&quot;Slide 24&quot;/&gt;&lt;property id=&quot;20307&quot; value=&quot;284&quot;/&gt;&lt;/object&gt;&lt;object type=&quot;3&quot; unique_id=&quot;10052&quot;&gt;&lt;property id=&quot;20148&quot; value=&quot;5&quot;/&gt;&lt;property id=&quot;20300&quot; value=&quot;Slide 25&quot;/&gt;&lt;property id=&quot;20307&quot; value=&quot;285&quot;/&gt;&lt;/object&gt;&lt;object type=&quot;3&quot; unique_id=&quot;10053&quot;&gt;&lt;property id=&quot;20148&quot; value=&quot;5&quot;/&gt;&lt;property id=&quot;20300&quot; value=&quot;Slide 27&quot;/&gt;&lt;property id=&quot;20307&quot; value=&quot;286&quot;/&gt;&lt;/object&gt;&lt;object type=&quot;3&quot; unique_id=&quot;10054&quot;&gt;&lt;property id=&quot;20148&quot; value=&quot;5&quot;/&gt;&lt;property id=&quot;20300&quot; value=&quot;Slide 29&quot;/&gt;&lt;property id=&quot;20307&quot; value=&quot;287&quot;/&gt;&lt;/object&gt;&lt;object type=&quot;3&quot; unique_id=&quot;10055&quot;&gt;&lt;property id=&quot;20148&quot; value=&quot;5&quot;/&gt;&lt;property id=&quot;20300&quot; value=&quot;Slide 30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337</Words>
  <Application>Microsoft Office PowerPoint</Application>
  <PresentationFormat>On-screen Show (16:9)</PresentationFormat>
  <Paragraphs>113</Paragraphs>
  <Slides>30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华康少女文字W5</vt:lpstr>
      <vt:lpstr>HL Hoctro</vt:lpstr>
      <vt:lpstr>Arial-Rounded</vt:lpstr>
      <vt:lpstr>Calibri</vt:lpstr>
      <vt:lpstr>宋体</vt:lpstr>
      <vt:lpstr>DFPOP1-W9</vt:lpstr>
      <vt:lpstr>Times New Roman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49</cp:revision>
  <dcterms:created xsi:type="dcterms:W3CDTF">2020-08-13T09:19:08Z</dcterms:created>
  <dcterms:modified xsi:type="dcterms:W3CDTF">2021-01-11T13:35:13Z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