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88" r:id="rId7"/>
    <p:sldId id="294" r:id="rId8"/>
    <p:sldId id="266" r:id="rId9"/>
    <p:sldId id="277" r:id="rId10"/>
    <p:sldId id="295" r:id="rId11"/>
    <p:sldId id="296" r:id="rId12"/>
    <p:sldId id="312" r:id="rId13"/>
    <p:sldId id="279" r:id="rId14"/>
    <p:sldId id="313" r:id="rId15"/>
    <p:sldId id="314" r:id="rId16"/>
    <p:sldId id="274" r:id="rId17"/>
    <p:sldId id="311" r:id="rId18"/>
  </p:sldIdLst>
  <p:sldSz cx="9144000" cy="5143500" type="screen16x9"/>
  <p:notesSz cx="6858000" cy="9144000"/>
  <p:embeddedFontLst>
    <p:embeddedFont>
      <p:font typeface="DFPOP1-W9" charset="-128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Arial-Rounded" charset="-93"/>
      <p:regular r:id="rId26"/>
    </p:embeddedFont>
    <p:embeddedFont>
      <p:font typeface="微软雅黑" pitchFamily="34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94"/>
            <p14:sldId id="266"/>
            <p14:sldId id="277"/>
            <p14:sldId id="295"/>
            <p14:sldId id="296"/>
            <p14:sldId id="312"/>
            <p14:sldId id="279"/>
            <p14:sldId id="313"/>
            <p14:sldId id="314"/>
            <p14:sldId id="274"/>
            <p14:sldId id="311"/>
          </p14:sldIdLst>
        </p14:section>
        <p14:section name="Tiết 2" id="{47239A1A-9B72-4DA5-96A7-F8786F163078}">
          <p14:sldIdLst/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EF2A19"/>
    <a:srgbClr val="4CA420"/>
    <a:srgbClr val="F56636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>
        <p:scale>
          <a:sx n="70" d="100"/>
          <a:sy n="70" d="100"/>
        </p:scale>
        <p:origin x="-1512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968042" y="2752737"/>
            <a:ext cx="5022194" cy="717698"/>
            <a:chOff x="2131999" y="2697164"/>
            <a:chExt cx="5022194" cy="717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131999" y="272053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131999" y="26971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5226" y="4073598"/>
            <a:ext cx="2648482" cy="639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" y="-5711"/>
            <a:ext cx="9138554" cy="49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441" y="4135279"/>
            <a:ext cx="5851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Trường em là trường ......................... 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Trường em có nhiều cây xanh.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99" y="176570"/>
            <a:ext cx="8461611" cy="47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45315" y="178686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9433" y="1904294"/>
            <a:ext cx="8338782" cy="6687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từ ngữ có tiếng chứa vần yêm, iêng, eng, uy, oay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9845" y="3737615"/>
            <a:ext cx="9350709" cy="1298575"/>
            <a:chOff x="-149845" y="3737615"/>
            <a:chExt cx="9350709" cy="12985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383" y="4193250"/>
              <a:ext cx="1530481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216" y="4193250"/>
              <a:ext cx="1530481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733" y="4193250"/>
              <a:ext cx="1564426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845" y="3737615"/>
              <a:ext cx="5463890" cy="129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27508" y="416853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yêm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2428" y="4168534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iêm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0282" y="4097996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eng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2251" y="4108262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uy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3169" y="4110823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oay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6829" y="579164"/>
            <a:ext cx="1278702" cy="945083"/>
            <a:chOff x="7456829" y="579164"/>
            <a:chExt cx="1278702" cy="945083"/>
          </a:xfrm>
        </p:grpSpPr>
        <p:pic>
          <p:nvPicPr>
            <p:cNvPr id="20" name="Picture 19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829" y="579164"/>
              <a:ext cx="1278702" cy="94508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551800" y="951043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Cái yếm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9445" y="579165"/>
            <a:ext cx="1278702" cy="945083"/>
            <a:chOff x="199445" y="579165"/>
            <a:chExt cx="1278702" cy="945083"/>
          </a:xfrm>
        </p:grpSpPr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45" y="579165"/>
              <a:ext cx="1278702" cy="94508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26741" y="937395"/>
              <a:ext cx="1231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Cây kiếm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04206" y="579165"/>
            <a:ext cx="1278702" cy="945083"/>
            <a:chOff x="5604206" y="579165"/>
            <a:chExt cx="1278702" cy="945083"/>
          </a:xfrm>
        </p:grpSpPr>
        <p:pic>
          <p:nvPicPr>
            <p:cNvPr id="19" name="Picture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206" y="579165"/>
              <a:ext cx="1278702" cy="94508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681848" y="958002"/>
              <a:ext cx="1146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Cái xẻng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88157" y="579165"/>
            <a:ext cx="1278702" cy="945083"/>
            <a:chOff x="1888157" y="579165"/>
            <a:chExt cx="1278702" cy="945083"/>
          </a:xfrm>
        </p:grpSpPr>
        <p:pic>
          <p:nvPicPr>
            <p:cNvPr id="17" name="Picture 1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157" y="579165"/>
              <a:ext cx="1278702" cy="94508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75135" y="964691"/>
              <a:ext cx="11320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uy hiệu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4603" y="579165"/>
            <a:ext cx="1278702" cy="945083"/>
            <a:chOff x="3654603" y="579165"/>
            <a:chExt cx="1278702" cy="945083"/>
          </a:xfrm>
        </p:grpSpPr>
        <p:pic>
          <p:nvPicPr>
            <p:cNvPr id="18" name="Picture 1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603" y="579165"/>
              <a:ext cx="1278702" cy="94508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681899" y="951043"/>
              <a:ext cx="1231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oay hoay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5492E-6 L 0.39687 0.514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257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5492E-6 L 0.5092 0.507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1" y="25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5492E-6 L 0.4566 0.512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25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5492E-6 L -0.04305 0.514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257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5492E-6 L -0.56858 0.517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25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45314" y="19891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80749"/>
            <a:ext cx="9034818" cy="499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255594" y="107817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1255593" y="199712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1255592" y="293654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3073021" y="2174256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3059372" y="3073022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4833582" y="1271517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4833582" y="2174256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6676030" y="2044890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0561" y="423103"/>
            <a:ext cx="6032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 về một ngày ở trường của em.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0561" y="1421495"/>
            <a:ext cx="5928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a/ Em thường làm những việc gì 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62351" y="2269926"/>
            <a:ext cx="5432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b/ Việc gì em thấy thú vị nhất 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13&quot;&gt;&lt;property id=&quot;20148&quot; value=&quot;5&quot;/&gt;&lt;property id=&quot;20300&quot; value=&quot;Slide 5&quot;/&gt;&lt;property id=&quot;20307&quot; value=&quot;266&quot;/&gt;&lt;/object&gt;&lt;object type=&quot;3&quot; unique_id=&quot;10035&quot;&gt;&lt;property id=&quot;20148&quot; value=&quot;5&quot;/&gt;&lt;property id=&quot;20300&quot; value=&quot;Slide 3&quot;/&gt;&lt;property id=&quot;20307&quot; value=&quot;288&quot;/&gt;&lt;/object&gt;&lt;object type=&quot;3&quot; unique_id=&quot;10036&quot;&gt;&lt;property id=&quot;20148&quot; value=&quot;5&quot;/&gt;&lt;property id=&quot;20300&quot; value=&quot;Slide 4&quot;/&gt;&lt;property id=&quot;20307&quot; value=&quot;294&quot;/&gt;&lt;/object&gt;&lt;object type=&quot;3&quot; unique_id=&quot;10037&quot;&gt;&lt;property id=&quot;20148&quot; value=&quot;5&quot;/&gt;&lt;property id=&quot;20300&quot; value=&quot;Slide 6&quot;/&gt;&lt;property id=&quot;20307&quot; value=&quot;277&quot;/&gt;&lt;/object&gt;&lt;object type=&quot;3&quot; unique_id=&quot;10038&quot;&gt;&lt;property id=&quot;20148&quot; value=&quot;5&quot;/&gt;&lt;property id=&quot;20300&quot; value=&quot;Slide 7&quot;/&gt;&lt;property id=&quot;20307&quot; value=&quot;295&quot;/&gt;&lt;/object&gt;&lt;object type=&quot;3&quot; unique_id=&quot;10039&quot;&gt;&lt;property id=&quot;20148&quot; value=&quot;5&quot;/&gt;&lt;property id=&quot;20300&quot; value=&quot;Slide 8&quot;/&gt;&lt;property id=&quot;20307&quot; value=&quot;296&quot;/&gt;&lt;/object&gt;&lt;object type=&quot;3&quot; unique_id=&quot;10040&quot;&gt;&lt;property id=&quot;20148&quot; value=&quot;5&quot;/&gt;&lt;property id=&quot;20300&quot; value=&quot;Slide 9&quot;/&gt;&lt;property id=&quot;20307&quot; value=&quot;312&quot;/&gt;&lt;/object&gt;&lt;object type=&quot;3&quot; unique_id=&quot;10041&quot;&gt;&lt;property id=&quot;20148&quot; value=&quot;5&quot;/&gt;&lt;property id=&quot;20300&quot; value=&quot;Slide 10&quot;/&gt;&lt;property id=&quot;20307&quot; value=&quot;279&quot;/&gt;&lt;/object&gt;&lt;object type=&quot;3&quot; unique_id=&quot;10042&quot;&gt;&lt;property id=&quot;20148&quot; value=&quot;5&quot;/&gt;&lt;property id=&quot;20300&quot; value=&quot;Slide 11&quot;/&gt;&lt;property id=&quot;20307&quot; value=&quot;313&quot;/&gt;&lt;/object&gt;&lt;object type=&quot;3&quot; unique_id=&quot;10043&quot;&gt;&lt;property id=&quot;20148&quot; value=&quot;5&quot;/&gt;&lt;property id=&quot;20300&quot; value=&quot;Slide 12&quot;/&gt;&lt;property id=&quot;20307&quot; value=&quot;314&quot;/&gt;&lt;/object&gt;&lt;object type=&quot;3&quot; unique_id=&quot;10044&quot;&gt;&lt;property id=&quot;20148&quot; value=&quot;5&quot;/&gt;&lt;property id=&quot;20300&quot; value=&quot;Slide 13&quot;/&gt;&lt;property id=&quot;20307&quot; value=&quot;274&quot;/&gt;&lt;/object&gt;&lt;object type=&quot;3&quot; unique_id=&quot;10045&quot;&gt;&lt;property id=&quot;20148&quot; value=&quot;5&quot;/&gt;&lt;property id=&quot;20300&quot; value=&quot;Slide 14&quot;/&gt;&lt;property id=&quot;20307&quot; value=&quot;311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117</Words>
  <Application>Microsoft Office PowerPoint</Application>
  <PresentationFormat>On-screen Show (16:9)</PresentationFormat>
  <Paragraphs>39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华康少女文字W5</vt:lpstr>
      <vt:lpstr>DFPOP1-W9</vt:lpstr>
      <vt:lpstr>Calibri</vt:lpstr>
      <vt:lpstr>宋体</vt:lpstr>
      <vt:lpstr>Arial-Rounded</vt:lpstr>
      <vt:lpstr>微软雅黑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79</cp:revision>
  <dcterms:created xsi:type="dcterms:W3CDTF">2020-08-13T09:19:08Z</dcterms:created>
  <dcterms:modified xsi:type="dcterms:W3CDTF">2021-01-11T13:53:22Z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