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宋体" pitchFamily="2" charset="-122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al-Rounded" charset="-93"/>
      <p:regular r:id="rId31"/>
    </p:embeddedFont>
    <p:embeddedFont>
      <p:font typeface="微软雅黑" pitchFamily="34" charset="-122"/>
      <p:regular r:id="rId32"/>
      <p:bold r:id="rId33"/>
    </p:embeddedFont>
    <p:embeddedFont>
      <p:font typeface="DFPOP1-W9" charset="-128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>
        <p:scale>
          <a:sx n="70" d="100"/>
          <a:sy n="70" d="100"/>
        </p:scale>
        <p:origin x="-1512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5226" y="4073598"/>
            <a:ext cx="264848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17&quot;/&gt;&lt;property id=&quot;20307&quot; value=&quot;270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35&quot;&gt;&lt;property id=&quot;20148&quot; value=&quot;5&quot;/&gt;&lt;property id=&quot;20300&quot; value=&quot;Slide 3&quot;/&gt;&lt;property id=&quot;20307&quot; value=&quot;288&quot;/&gt;&lt;/object&gt;&lt;object type=&quot;3&quot; unique_id=&quot;10036&quot;&gt;&lt;property id=&quot;20148&quot; value=&quot;5&quot;/&gt;&lt;property id=&quot;20300&quot; value=&quot;Slide 5&quot;/&gt;&lt;property id=&quot;20307&quot; value=&quot;277&quot;/&gt;&lt;/object&gt;&lt;object type=&quot;3&quot; unique_id=&quot;10037&quot;&gt;&lt;property id=&quot;20148&quot; value=&quot;5&quot;/&gt;&lt;property id=&quot;20300&quot; value=&quot;Slide 6&quot;/&gt;&lt;property id=&quot;20307&quot; value=&quot;294&quot;/&gt;&lt;/object&gt;&lt;object type=&quot;3&quot; unique_id=&quot;10038&quot;&gt;&lt;property id=&quot;20148&quot; value=&quot;5&quot;/&gt;&lt;property id=&quot;20300&quot; value=&quot;Slide 7&quot;/&gt;&lt;property id=&quot;20307&quot; value=&quot;295&quot;/&gt;&lt;/object&gt;&lt;object type=&quot;3&quot; unique_id=&quot;10039&quot;&gt;&lt;property id=&quot;20148&quot; value=&quot;5&quot;/&gt;&lt;property id=&quot;20300&quot; value=&quot;Slide 8&quot;/&gt;&lt;property id=&quot;20307&quot; value=&quot;296&quot;/&gt;&lt;/object&gt;&lt;object type=&quot;3&quot; unique_id=&quot;10040&quot;&gt;&lt;property id=&quot;20148&quot; value=&quot;5&quot;/&gt;&lt;property id=&quot;20300&quot; value=&quot;Slide 9&quot;/&gt;&lt;property id=&quot;20307&quot; value=&quot;306&quot;/&gt;&lt;/object&gt;&lt;object type=&quot;3&quot; unique_id=&quot;10041&quot;&gt;&lt;property id=&quot;20148&quot; value=&quot;5&quot;/&gt;&lt;property id=&quot;20300&quot; value=&quot;Slide 10&quot;/&gt;&lt;property id=&quot;20307&quot; value=&quot;267&quot;/&gt;&lt;/object&gt;&lt;object type=&quot;3&quot; unique_id=&quot;10042&quot;&gt;&lt;property id=&quot;20148&quot; value=&quot;5&quot;/&gt;&lt;property id=&quot;20300&quot; value=&quot;Slide 11&quot;/&gt;&lt;property id=&quot;20307&quot; value=&quot;279&quot;/&gt;&lt;/object&gt;&lt;object type=&quot;3&quot; unique_id=&quot;10043&quot;&gt;&lt;property id=&quot;20148&quot; value=&quot;5&quot;/&gt;&lt;property id=&quot;20300&quot; value=&quot;Slide 12&quot;/&gt;&lt;property id=&quot;20307&quot; value=&quot;307&quot;/&gt;&lt;/object&gt;&lt;object type=&quot;3&quot; unique_id=&quot;10044&quot;&gt;&lt;property id=&quot;20148&quot; value=&quot;5&quot;/&gt;&lt;property id=&quot;20300&quot; value=&quot;Slide 13&quot;/&gt;&lt;property id=&quot;20307&quot; value=&quot;308&quot;/&gt;&lt;/object&gt;&lt;object type=&quot;3&quot; unique_id=&quot;10045&quot;&gt;&lt;property id=&quot;20148&quot; value=&quot;5&quot;/&gt;&lt;property id=&quot;20300&quot; value=&quot;Slide 15&quot;/&gt;&lt;property id=&quot;20307&quot; value=&quot;309&quot;/&gt;&lt;/object&gt;&lt;object type=&quot;3&quot; unique_id=&quot;10046&quot;&gt;&lt;property id=&quot;20148&quot; value=&quot;5&quot;/&gt;&lt;property id=&quot;20300&quot; value=&quot;Slide 16&quot;/&gt;&lt;property id=&quot;20307&quot; value=&quot;310&quot;/&gt;&lt;/object&gt;&lt;object type=&quot;3&quot; unique_id=&quot;10047&quot;&gt;&lt;property id=&quot;20148&quot; value=&quot;5&quot;/&gt;&lt;property id=&quot;20300&quot; value=&quot;Slide 18&quot;/&gt;&lt;property id=&quot;20307&quot; value=&quot;293&quot;/&gt;&lt;/object&gt;&lt;object type=&quot;3&quot; unique_id=&quot;10048&quot;&gt;&lt;property id=&quot;20148&quot; value=&quot;5&quot;/&gt;&lt;property id=&quot;20300&quot; value=&quot;Slide 19&quot;/&gt;&lt;property id=&quot;20307&quot; value=&quot;274&quot;/&gt;&lt;/object&gt;&lt;object type=&quot;3&quot; unique_id=&quot;10049&quot;&gt;&lt;property id=&quot;20148&quot; value=&quot;5&quot;/&gt;&lt;property id=&quot;20300&quot; value=&quot;Slide 20&quot;/&gt;&lt;property id=&quot;20307&quot; value=&quot;311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483</Words>
  <Application>Microsoft Office PowerPoint</Application>
  <PresentationFormat>On-screen Show (16:9)</PresentationFormat>
  <Paragraphs>122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宋体</vt:lpstr>
      <vt:lpstr>Calibri</vt:lpstr>
      <vt:lpstr>Arial-Rounded</vt:lpstr>
      <vt:lpstr>微软雅黑</vt:lpstr>
      <vt:lpstr>Times New Roman</vt:lpstr>
      <vt:lpstr>DFPOP1-W9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64</cp:revision>
  <dcterms:created xsi:type="dcterms:W3CDTF">2020-08-13T09:19:08Z</dcterms:created>
  <dcterms:modified xsi:type="dcterms:W3CDTF">2021-01-11T13:51:43Z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