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258" r:id="rId6"/>
    <p:sldId id="275" r:id="rId7"/>
    <p:sldId id="266" r:id="rId8"/>
    <p:sldId id="291" r:id="rId9"/>
    <p:sldId id="292" r:id="rId10"/>
    <p:sldId id="293" r:id="rId11"/>
    <p:sldId id="294" r:id="rId12"/>
    <p:sldId id="267" r:id="rId13"/>
    <p:sldId id="279" r:id="rId14"/>
    <p:sldId id="268" r:id="rId15"/>
    <p:sldId id="281" r:id="rId16"/>
    <p:sldId id="269" r:id="rId17"/>
    <p:sldId id="282" r:id="rId18"/>
    <p:sldId id="270" r:id="rId19"/>
    <p:sldId id="288" r:id="rId20"/>
    <p:sldId id="271" r:id="rId21"/>
    <p:sldId id="289" r:id="rId22"/>
    <p:sldId id="285" r:id="rId23"/>
    <p:sldId id="272" r:id="rId24"/>
    <p:sldId id="286" r:id="rId25"/>
    <p:sldId id="273" r:id="rId26"/>
    <p:sldId id="287" r:id="rId27"/>
    <p:sldId id="274" r:id="rId28"/>
    <p:sldId id="295" r:id="rId29"/>
    <p:sldId id="296" r:id="rId30"/>
    <p:sldId id="297" r:id="rId31"/>
    <p:sldId id="298" r:id="rId32"/>
    <p:sldId id="299" r:id="rId33"/>
    <p:sldId id="300" r:id="rId34"/>
    <p:sldId id="301" r:id="rId35"/>
  </p:sldIdLst>
  <p:sldSz cx="9144000" cy="5143500" type="screen16x9"/>
  <p:notesSz cx="6858000" cy="9144000"/>
  <p:embeddedFontLst>
    <p:embeddedFont>
      <p:font typeface="Arial-Rounded" charset="-93"/>
      <p:regular r:id="rId37"/>
    </p:embeddedFont>
    <p:embeddedFont>
      <p:font typeface="DFPOP1-W9" charset="-128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宋体" pitchFamily="2" charset="-122"/>
      <p:regular r:id="rId43"/>
    </p:embeddedFont>
    <p:embeddedFont>
      <p:font typeface="HL Hoctro" pitchFamily="2" charset="0"/>
      <p:regular r:id="rId44"/>
    </p:embeddedFont>
    <p:embeddedFont>
      <p:font typeface="微软雅黑" pitchFamily="34" charset="-122"/>
      <p:regular r:id="rId45"/>
      <p:bold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91"/>
            <p14:sldId id="292"/>
            <p14:sldId id="293"/>
            <p14:sldId id="294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  <p14:sldId id="295"/>
          </p14:sldIdLst>
        </p14:section>
        <p14:section name="Tiết 1" id="{336FF6F9-6CEE-4F23-B107-A2E37BA5180F}">
          <p14:sldIdLst>
            <p14:sldId id="296"/>
            <p14:sldId id="297"/>
            <p14:sldId id="298"/>
          </p14:sldIdLst>
        </p14:section>
        <p14:section name="Tiết 2" id="{2A07943F-B234-4A1E-A9DE-6EE5D3EE5359}">
          <p14:sldIdLst>
            <p14:sldId id="299"/>
            <p14:sldId id="300"/>
            <p14:sldId id="30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4CA420"/>
    <a:srgbClr val="FFFFCC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66" d="100"/>
          <a:sy n="66" d="100"/>
        </p:scale>
        <p:origin x="-1488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7267" y="1163812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214103" y="2910102"/>
            <a:ext cx="4926404" cy="703141"/>
            <a:chOff x="2227789" y="2204628"/>
            <a:chExt cx="4926404" cy="70314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27789" y="22204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45421" y="220462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826051"/>
            <a:ext cx="1620957" cy="949911"/>
            <a:chOff x="3295926" y="1815065"/>
            <a:chExt cx="1620957" cy="9499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5926" y="184164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639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97627" y="1676530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:Đất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22729" y="4013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nổi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8129" y="64758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11629" y="4013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19427" r="7568" b="59760"/>
          <a:stretch/>
        </p:blipFill>
        <p:spPr>
          <a:xfrm>
            <a:off x="419100" y="1478582"/>
            <a:ext cx="8153400" cy="3207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12212" y="32248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93829" y="1338091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22739" y="1338090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3292972" y="1319513"/>
            <a:ext cx="73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nô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nhặt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vỏ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xây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41"/>
          <p:cNvSpPr txBox="1"/>
          <p:nvPr/>
        </p:nvSpPr>
        <p:spPr>
          <a:xfrm>
            <a:off x="-589" y="81757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29" y="1855417"/>
            <a:ext cx="111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82729" y="2468391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endParaRPr lang="zh-CN" altLang="en-US" sz="2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407575" y="2468390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382175" y="2468195"/>
            <a:ext cx="73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2" grpId="0"/>
      <p:bldP spid="8" grpId="0"/>
      <p:bldP spid="12" grpId="0"/>
      <p:bldP spid="1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0" y="1087238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-52654" y="1087237"/>
            <a:ext cx="184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-110932" y="2256308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a.Dọc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bờ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du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586805" y="1082561"/>
            <a:ext cx="232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ênh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942593" y="224853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861932" y="1089444"/>
            <a:ext cx="184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ổi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029653" y="1082561"/>
            <a:ext cx="2021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476508" y="109021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-52654" y="3216503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6918957" y="3196320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5517E-6 L 0.55903 0.229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149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34709" r="48049" b="42666"/>
          <a:stretch/>
        </p:blipFill>
        <p:spPr>
          <a:xfrm>
            <a:off x="272144" y="459009"/>
            <a:ext cx="39116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5" t="36126" r="7301" b="41249"/>
          <a:stretch/>
        </p:blipFill>
        <p:spPr>
          <a:xfrm>
            <a:off x="4880429" y="459009"/>
            <a:ext cx="38608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63087" r="47143" b="14288"/>
          <a:stretch/>
        </p:blipFill>
        <p:spPr>
          <a:xfrm>
            <a:off x="272144" y="2717798"/>
            <a:ext cx="3976914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5" t="63087" r="7171" b="14288"/>
          <a:stretch/>
        </p:blipFill>
        <p:spPr>
          <a:xfrm>
            <a:off x="4880429" y="2572655"/>
            <a:ext cx="4013200" cy="208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7968" y="2262413"/>
            <a:ext cx="1549404" cy="426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3054" y="4553857"/>
            <a:ext cx="3138713" cy="4445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hặt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5" y="2148112"/>
            <a:ext cx="2950032" cy="443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7948" y="4539341"/>
            <a:ext cx="1843314" cy="488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rượt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9712" y="-83616"/>
            <a:ext cx="998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288" y="1246813"/>
            <a:ext cx="8847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nhặt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3949005" y="1261327"/>
            <a:ext cx="1871223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5215904" y="2524085"/>
            <a:ext cx="1765468" cy="66905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Du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Việt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ach,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ươp</a:t>
            </a:r>
            <a:r>
              <a:rPr lang="en-US" altLang="zh-CN" sz="32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ươt</a:t>
            </a:r>
            <a:endParaRPr lang="zh-CN" altLang="en-US" sz="32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32475" y="214620"/>
            <a:ext cx="8411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4123" b="7897"/>
          <a:stretch/>
        </p:blipFill>
        <p:spPr>
          <a:xfrm>
            <a:off x="296687" y="885370"/>
            <a:ext cx="8847313" cy="425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9"/>
          <p:cNvGrpSpPr/>
          <p:nvPr/>
        </p:nvGrpSpPr>
        <p:grpSpPr>
          <a:xfrm>
            <a:off x="2190680" y="1429582"/>
            <a:ext cx="6067949" cy="1618417"/>
            <a:chOff x="2281392" y="2204565"/>
            <a:chExt cx="5129843" cy="690504"/>
          </a:xfrm>
        </p:grpSpPr>
        <p:sp>
          <p:nvSpPr>
            <p:cNvPr id="3" name="文本框 92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44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4" name="文本框 94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44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文本框 95"/>
            <p:cNvSpPr txBox="1"/>
            <p:nvPr/>
          </p:nvSpPr>
          <p:spPr>
            <a:xfrm>
              <a:off x="2335238" y="2204565"/>
              <a:ext cx="5075997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 </a:t>
              </a:r>
              <a:endParaRPr lang="zh-CN" altLang="en-US" sz="44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4233" r="57628" b="87584"/>
          <a:stretch/>
        </p:blipFill>
        <p:spPr>
          <a:xfrm>
            <a:off x="-1" y="0"/>
            <a:ext cx="3259205" cy="107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7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4233" r="57628" b="87584"/>
          <a:stretch/>
        </p:blipFill>
        <p:spPr>
          <a:xfrm>
            <a:off x="0" y="0"/>
            <a:ext cx="1277258" cy="420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40" b="20032" l="5977" r="20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5" t="13899" r="78120" b="79259"/>
          <a:stretch/>
        </p:blipFill>
        <p:spPr>
          <a:xfrm>
            <a:off x="174171" y="499912"/>
            <a:ext cx="928915" cy="738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151" y="4708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8660" y="268800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6631" y="1064377"/>
            <a:ext cx="62616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rập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rờn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mờ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đỉnh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3388" y="280053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55998" b="22001"/>
          <a:stretch/>
        </p:blipFill>
        <p:spPr>
          <a:xfrm>
            <a:off x="-174172" y="3323750"/>
            <a:ext cx="9463316" cy="186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7500" y="8048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7500" y="54598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38354" y="129727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55998" b="22001"/>
          <a:stretch/>
        </p:blipFill>
        <p:spPr>
          <a:xfrm>
            <a:off x="-174172" y="2336800"/>
            <a:ext cx="9463316" cy="285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41"/>
          <p:cNvSpPr txBox="1"/>
          <p:nvPr/>
        </p:nvSpPr>
        <p:spPr>
          <a:xfrm>
            <a:off x="33211" y="-126610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0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hỏi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3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quê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nơi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sống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9915" r="8387" b="55697"/>
          <a:stretch/>
        </p:blipFill>
        <p:spPr>
          <a:xfrm>
            <a:off x="0" y="802406"/>
            <a:ext cx="9144000" cy="43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Viết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1-2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mục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802406"/>
            <a:ext cx="4045018" cy="350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7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6" r="1600" b="40497"/>
          <a:stretch/>
        </p:blipFill>
        <p:spPr>
          <a:xfrm>
            <a:off x="629671" y="1083531"/>
            <a:ext cx="8029951" cy="405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viết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đúng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chính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sau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1030435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học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lớp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1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220608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lính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cứu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hỏa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rất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dũng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cảm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163689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Nam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lớp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1.</a:t>
            </a:r>
            <a:endParaRPr lang="zh-CN" alt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76841" y="279390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người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lính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cứu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hỏa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rất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dũng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cảm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mở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rộng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9028" y="10028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Tìm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đoc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cuốn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sách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đất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nước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221066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với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biết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thêm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cuốn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sách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đó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t="77037" r="27376" b="-77037"/>
          <a:stretch/>
        </p:blipFill>
        <p:spPr>
          <a:xfrm>
            <a:off x="-101600" y="3362778"/>
            <a:ext cx="5602514" cy="788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59971" r="4745" b="20124"/>
          <a:stretch/>
        </p:blipFill>
        <p:spPr>
          <a:xfrm>
            <a:off x="5500914" y="3287879"/>
            <a:ext cx="3643085" cy="18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noi đâu cũng đẹp. Thanh Hoá, Đà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700" y="4733834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hoang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endParaRPr lang="en-US" sz="2000" b="1" i="1" dirty="0">
              <a:solidFill>
                <a:srgbClr val="FF33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6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mông. Cát bay làm cho hình dạng các đồi cát luôn thay đổi.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Du lịch biển Việt 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6693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89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cũng đẹp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Thanh Hoá, Đà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08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Cát bay làm cho hình dạng các đồi cát luôn thay đổi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79545" y="87034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115336" y="66205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87701" y="223525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1155024" y="266674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88997" y="313990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801282" y="30411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55092" y="4091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5904463" y="119966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86000" y="1752081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77236" y="2733473"/>
            <a:ext cx="731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47605" y="2733473"/>
            <a:ext cx="7800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24800" y="3174339"/>
            <a:ext cx="5954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3641550"/>
            <a:ext cx="6492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cũng đẹp. Thanh Hoá, Đà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mông. Cát bay làm cho hình dạng các đồi cát luôn thay đổi.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79545" y="87034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13486" y="223525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35" y="0"/>
            <a:ext cx="6449530" cy="417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8500" y="433041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oang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5&quot;/&gt;&lt;property id=&quot;20307&quot; value=&quot;270&quot;/&gt;&lt;/object&gt;&lt;object type=&quot;3&quot; unique_id=&quot;10011&quot;&gt;&lt;property id=&quot;20148&quot; value=&quot;5&quot;/&gt;&lt;property id=&quot;20300&quot; value=&quot;Slide 17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0&quot;/&gt;&lt;property id=&quot;20307&quot; value=&quot;272&quot;/&gt;&lt;/object&gt;&lt;object type=&quot;3&quot; unique_id=&quot;10015&quot;&gt;&lt;property id=&quot;20148&quot; value=&quot;5&quot;/&gt;&lt;property id=&quot;20300&quot; value=&quot;Slide 11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22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91&quot;/&gt;&lt;/object&gt;&lt;object type=&quot;3&quot; unique_id=&quot;10037&quot;&gt;&lt;property id=&quot;20148&quot; value=&quot;5&quot;/&gt;&lt;property id=&quot;20300&quot; value=&quot;Slide 6&quot;/&gt;&lt;property id=&quot;20307&quot; value=&quot;292&quot;/&gt;&lt;/object&gt;&lt;object type=&quot;3&quot; unique_id=&quot;10038&quot;&gt;&lt;property id=&quot;20148&quot; value=&quot;5&quot;/&gt;&lt;property id=&quot;20300&quot; value=&quot;Slide 7&quot;/&gt;&lt;property id=&quot;20307&quot; value=&quot;293&quot;/&gt;&lt;/object&gt;&lt;object type=&quot;3&quot; unique_id=&quot;10039&quot;&gt;&lt;property id=&quot;20148&quot; value=&quot;5&quot;/&gt;&lt;property id=&quot;20300&quot; value=&quot;Slide 8&quot;/&gt;&lt;property id=&quot;20307&quot; value=&quot;294&quot;/&gt;&lt;/object&gt;&lt;object type=&quot;3&quot; unique_id=&quot;10040&quot;&gt;&lt;property id=&quot;20148&quot; value=&quot;5&quot;/&gt;&lt;property id=&quot;20300&quot; value=&quot;Slide 9&quot;/&gt;&lt;property id=&quot;20307&quot; value=&quot;267&quot;/&gt;&lt;/object&gt;&lt;object type=&quot;3&quot; unique_id=&quot;10041&quot;&gt;&lt;property id=&quot;20148&quot; value=&quot;5&quot;/&gt;&lt;property id=&quot;20300&quot; value=&quot;Slide 10&quot;/&gt;&lt;property id=&quot;20307&quot; value=&quot;279&quot;/&gt;&lt;/object&gt;&lt;object type=&quot;3&quot; unique_id=&quot;10042&quot;&gt;&lt;property id=&quot;20148&quot; value=&quot;5&quot;/&gt;&lt;property id=&quot;20300&quot; value=&quot;Slide 12&quot;/&gt;&lt;property id=&quot;20307&quot; value=&quot;281&quot;/&gt;&lt;/object&gt;&lt;object type=&quot;3&quot; unique_id=&quot;10043&quot;&gt;&lt;property id=&quot;20148&quot; value=&quot;5&quot;/&gt;&lt;property id=&quot;20300&quot; value=&quot;Slide 14&quot;/&gt;&lt;property id=&quot;20307&quot; value=&quot;282&quot;/&gt;&lt;/object&gt;&lt;object type=&quot;3&quot; unique_id=&quot;10044&quot;&gt;&lt;property id=&quot;20148&quot; value=&quot;5&quot;/&gt;&lt;property id=&quot;20300&quot; value=&quot;Slide 16&quot;/&gt;&lt;property id=&quot;20307&quot; value=&quot;288&quot;/&gt;&lt;/object&gt;&lt;object type=&quot;3&quot; unique_id=&quot;10045&quot;&gt;&lt;property id=&quot;20148&quot; value=&quot;5&quot;/&gt;&lt;property id=&quot;20300&quot; value=&quot;Slide 18&quot;/&gt;&lt;property id=&quot;20307&quot; value=&quot;289&quot;/&gt;&lt;/object&gt;&lt;object type=&quot;3&quot; unique_id=&quot;10046&quot;&gt;&lt;property id=&quot;20148&quot; value=&quot;5&quot;/&gt;&lt;property id=&quot;20300&quot; value=&quot;Slide 19&quot;/&gt;&lt;property id=&quot;20307&quot; value=&quot;285&quot;/&gt;&lt;/object&gt;&lt;object type=&quot;3&quot; unique_id=&quot;10047&quot;&gt;&lt;property id=&quot;20148&quot; value=&quot;5&quot;/&gt;&lt;property id=&quot;20300&quot; value=&quot;Slide 21&quot;/&gt;&lt;property id=&quot;20307&quot; value=&quot;286&quot;/&gt;&lt;/object&gt;&lt;object type=&quot;3&quot; unique_id=&quot;10048&quot;&gt;&lt;property id=&quot;20148&quot; value=&quot;5&quot;/&gt;&lt;property id=&quot;20300&quot; value=&quot;Slide 23&quot;/&gt;&lt;property id=&quot;20307&quot; value=&quot;287&quot;/&gt;&lt;/object&gt;&lt;object type=&quot;3&quot; unique_id=&quot;10049&quot;&gt;&lt;property id=&quot;20148&quot; value=&quot;5&quot;/&gt;&lt;property id=&quot;20300&quot; value=&quot;Slide 24&quot;/&gt;&lt;property id=&quot;20307&quot; value=&quot;274&quot;/&gt;&lt;/object&gt;&lt;object type=&quot;3&quot; unique_id=&quot;10050&quot;&gt;&lt;property id=&quot;20148&quot; value=&quot;5&quot;/&gt;&lt;property id=&quot;20300&quot; value=&quot;Slide 25&quot;/&gt;&lt;property id=&quot;20307&quot; value=&quot;295&quot;/&gt;&lt;/object&gt;&lt;object type=&quot;3&quot; unique_id=&quot;10051&quot;&gt;&lt;property id=&quot;20148&quot; value=&quot;5&quot;/&gt;&lt;property id=&quot;20300&quot; value=&quot;Slide 26&quot;/&gt;&lt;property id=&quot;20307&quot; value=&quot;296&quot;/&gt;&lt;/object&gt;&lt;object type=&quot;3&quot; unique_id=&quot;10052&quot;&gt;&lt;property id=&quot;20148&quot; value=&quot;5&quot;/&gt;&lt;property id=&quot;20300&quot; value=&quot;Slide 27&quot;/&gt;&lt;property id=&quot;20307&quot; value=&quot;297&quot;/&gt;&lt;/object&gt;&lt;object type=&quot;3&quot; unique_id=&quot;10053&quot;&gt;&lt;property id=&quot;20148&quot; value=&quot;5&quot;/&gt;&lt;property id=&quot;20300&quot; value=&quot;Slide 28&quot;/&gt;&lt;property id=&quot;20307&quot; value=&quot;298&quot;/&gt;&lt;/object&gt;&lt;object type=&quot;3&quot; unique_id=&quot;10054&quot;&gt;&lt;property id=&quot;20148&quot; value=&quot;5&quot;/&gt;&lt;property id=&quot;20300&quot; value=&quot;Slide 29&quot;/&gt;&lt;property id=&quot;20307&quot; value=&quot;299&quot;/&gt;&lt;/object&gt;&lt;object type=&quot;3&quot; unique_id=&quot;10055&quot;&gt;&lt;property id=&quot;20148&quot; value=&quot;5&quot;/&gt;&lt;property id=&quot;20300&quot; value=&quot;Slide 30&quot;/&gt;&lt;property id=&quot;20307&quot; value=&quot;300&quot;/&gt;&lt;/object&gt;&lt;object type=&quot;3&quot; unique_id=&quot;10056&quot;&gt;&lt;property id=&quot;20148&quot; value=&quot;5&quot;/&gt;&lt;property id=&quot;20300&quot; value=&quot;Slide 31&quot;/&gt;&lt;property id=&quot;20307&quot; value=&quot;301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740</Words>
  <Application>Microsoft Office PowerPoint</Application>
  <PresentationFormat>On-screen Show (16:9)</PresentationFormat>
  <Paragraphs>138</Paragraphs>
  <Slides>31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Arial-Rounded</vt:lpstr>
      <vt:lpstr>DFPOP1-W9</vt:lpstr>
      <vt:lpstr>Calibri</vt:lpstr>
      <vt:lpstr>宋体</vt:lpstr>
      <vt:lpstr>华康少女文字W5</vt:lpstr>
      <vt:lpstr>Times New Roman</vt:lpstr>
      <vt:lpstr>HL Hoctro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67</cp:revision>
  <dcterms:created xsi:type="dcterms:W3CDTF">2020-08-13T09:19:08Z</dcterms:created>
  <dcterms:modified xsi:type="dcterms:W3CDTF">2021-01-11T14:03:21Z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