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258" r:id="rId6"/>
    <p:sldId id="288" r:id="rId7"/>
    <p:sldId id="266" r:id="rId8"/>
    <p:sldId id="277" r:id="rId9"/>
    <p:sldId id="294" r:id="rId10"/>
    <p:sldId id="295" r:id="rId11"/>
    <p:sldId id="296" r:id="rId12"/>
    <p:sldId id="300" r:id="rId13"/>
    <p:sldId id="267" r:id="rId14"/>
    <p:sldId id="279" r:id="rId15"/>
    <p:sldId id="269" r:id="rId16"/>
    <p:sldId id="298" r:id="rId17"/>
    <p:sldId id="299" r:id="rId18"/>
    <p:sldId id="270" r:id="rId19"/>
    <p:sldId id="293" r:id="rId20"/>
    <p:sldId id="302" r:id="rId21"/>
    <p:sldId id="303" r:id="rId22"/>
    <p:sldId id="301" r:id="rId23"/>
    <p:sldId id="304" r:id="rId24"/>
    <p:sldId id="305" r:id="rId25"/>
    <p:sldId id="274" r:id="rId26"/>
  </p:sldIdLst>
  <p:sldSz cx="9144000" cy="5143500" type="screen16x9"/>
  <p:notesSz cx="6858000" cy="9144000"/>
  <p:embeddedFontLst>
    <p:embeddedFont>
      <p:font typeface="宋体" pitchFamily="2" charset="-12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DFPOP1-W9" charset="-128"/>
      <p:regular r:id="rId33"/>
    </p:embeddedFont>
    <p:embeddedFont>
      <p:font typeface="微软雅黑" pitchFamily="34" charset="-122"/>
      <p:regular r:id="rId34"/>
      <p:bold r:id="rId35"/>
    </p:embeddedFont>
    <p:embeddedFont>
      <p:font typeface="Arial-Rounded" charset="-93"/>
      <p:regular r:id="rId36"/>
    </p:embeddedFont>
  </p:embeddedFontLst>
  <p:custDataLst>
    <p:tags r:id="rId3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66"/>
            <p14:sldId id="277"/>
            <p14:sldId id="294"/>
            <p14:sldId id="295"/>
            <p14:sldId id="296"/>
            <p14:sldId id="300"/>
          </p14:sldIdLst>
        </p14:section>
        <p14:section name="Tiết 2" id="{47239A1A-9B72-4DA5-96A7-F8786F163078}">
          <p14:sldIdLst>
            <p14:sldId id="267"/>
            <p14:sldId id="279"/>
          </p14:sldIdLst>
        </p14:section>
        <p14:section name="Tiết 3" id="{8DB3B22B-32B6-4C3F-838D-DF98A9DBE4B7}">
          <p14:sldIdLst>
            <p14:sldId id="269"/>
            <p14:sldId id="298"/>
            <p14:sldId id="299"/>
            <p14:sldId id="270"/>
            <p14:sldId id="293"/>
            <p14:sldId id="302"/>
            <p14:sldId id="303"/>
            <p14:sldId id="301"/>
            <p14:sldId id="304"/>
            <p14:sldId id="305"/>
          </p14:sldIdLst>
        </p14:section>
        <p14:section name="Tiết 4" id="{30D029CA-39C5-4833-936C-43C5EF842993}">
          <p14:sldIdLst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636"/>
    <a:srgbClr val="4CA420"/>
    <a:srgbClr val="F14420"/>
    <a:srgbClr val="EF2A19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368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TV2%20-%20KN%20-C&#272;7%20-%20B&#224;i%204%20-%20H&#7887;i%20m&#7865;\TV2%20-%20KN%20-%20B&#224;i%204%20-%20H&#7887;i%20m&#7865;\Sunrise%20-%2014209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TV2%20-%20KN%20-C&#272;7%20-%20B&#224;i%204%20-%20H&#7887;i%20m&#7865;\TV2%20-%20KN%20-%20B&#224;i%204%20-%20H&#7887;i%20m&#7865;\2020-08-16%2023-00-56.mk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TV2%20-%20KN%20-C&#272;7%20-%20B&#224;i%204%20-%20H&#7887;i%20m&#7865;\TV2%20-%20KN%20-%20B&#224;i%204%20-%20H&#7887;i%20m&#7865;\2020-08-16%2022-42-45.mk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TV2%20-%20KN%20-C&#272;7%20-%20B&#224;i%204%20-%20H&#7887;i%20m&#7865;\TV2%20-%20KN%20-%20B&#224;i%204%20-%20H&#7887;i%20m&#7865;\2020-08-16%2022-56-21.mk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TV2%20-%20KN%20-%20B&#224;i%204%20-%20H&#7887;i%20m&#7865;\2020-08-16%2022-52-35.mk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admin\Downloads\Ha&#768;nh%20trang%20s&#244;&#769;%20(7)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047170" y="2783096"/>
            <a:ext cx="4943066" cy="786268"/>
            <a:chOff x="2211127" y="2727523"/>
            <a:chExt cx="4943066" cy="786268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HỎI MẸ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9360" y="278787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HỎI MẸ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11127" y="282645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HỎI MẸ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987860" y="1957548"/>
            <a:ext cx="1822011" cy="933951"/>
            <a:chOff x="2633790" y="1828713"/>
            <a:chExt cx="1822011" cy="933951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4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68132" y="1839334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4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33790" y="1833390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4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4687821" y="39578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5226" y="4073598"/>
            <a:ext cx="2648482" cy="6390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1100" kern="1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-removebg-preview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0" y="0"/>
            <a:ext cx="7820167" cy="180150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70366" y="49985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thắc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816481" y="452457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bay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638354" y="386487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endParaRPr lang="en-US" altLang="zh-CN" sz="3200" dirty="0" smtClean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thiên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913579"/>
            <a:ext cx="9143999" cy="97830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to.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nhuộm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gốc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     Phải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trâu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mãi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Xuân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Bồi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en-US" altLang="zh-CN" sz="2800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00505" y="6443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197491" y="71070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=""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794599" y="28213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470244" y="1091821"/>
            <a:ext cx="1705971" cy="43672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971265" y="1940256"/>
            <a:ext cx="1335207" cy="43445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5600131" y="645993"/>
            <a:ext cx="1291988" cy="44582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7183271" y="1096370"/>
            <a:ext cx="1278341" cy="39123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5600131" y="1519450"/>
            <a:ext cx="1401170" cy="4185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6346210" y="1969827"/>
            <a:ext cx="1460310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Alternate Process 20"/>
          <p:cNvSpPr/>
          <p:nvPr/>
        </p:nvSpPr>
        <p:spPr>
          <a:xfrm>
            <a:off x="4180764" y="2775044"/>
            <a:ext cx="1226025" cy="40488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Alternate Process 21"/>
          <p:cNvSpPr/>
          <p:nvPr/>
        </p:nvSpPr>
        <p:spPr>
          <a:xfrm>
            <a:off x="4039737" y="3220872"/>
            <a:ext cx="1380699" cy="37303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Alternate Process 22"/>
          <p:cNvSpPr/>
          <p:nvPr/>
        </p:nvSpPr>
        <p:spPr>
          <a:xfrm>
            <a:off x="4590196" y="3689444"/>
            <a:ext cx="1414819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/>
          <p:cNvSpPr/>
          <p:nvPr/>
        </p:nvSpPr>
        <p:spPr>
          <a:xfrm>
            <a:off x="3143534" y="4098877"/>
            <a:ext cx="1226025" cy="4185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913579"/>
            <a:ext cx="9143999" cy="97830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to.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nhuộm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gốc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     Phải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trâu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mãi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Xuân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Bồi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en-US" altLang="zh-CN" sz="2800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00505" y="6443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197491" y="71070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=""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794599" y="28213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224584" y="614149"/>
            <a:ext cx="1705971" cy="43672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1053150" y="1080447"/>
            <a:ext cx="3082121" cy="43445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2611272" y="1533096"/>
            <a:ext cx="1291988" cy="44582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987187" y="1997122"/>
            <a:ext cx="1278341" cy="39123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6869372" y="645993"/>
            <a:ext cx="1401170" cy="4185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5540992" y="1137314"/>
            <a:ext cx="2483892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Alternate Process 20"/>
          <p:cNvSpPr/>
          <p:nvPr/>
        </p:nvSpPr>
        <p:spPr>
          <a:xfrm>
            <a:off x="7087737" y="1519450"/>
            <a:ext cx="1226025" cy="40488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Alternate Process 21"/>
          <p:cNvSpPr/>
          <p:nvPr/>
        </p:nvSpPr>
        <p:spPr>
          <a:xfrm>
            <a:off x="5349923" y="1992574"/>
            <a:ext cx="3193576" cy="37303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Alternate Process 22"/>
          <p:cNvSpPr/>
          <p:nvPr/>
        </p:nvSpPr>
        <p:spPr>
          <a:xfrm>
            <a:off x="4126173" y="2815987"/>
            <a:ext cx="1414819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/>
          <p:cNvSpPr/>
          <p:nvPr/>
        </p:nvSpPr>
        <p:spPr>
          <a:xfrm>
            <a:off x="3266364" y="3198124"/>
            <a:ext cx="3216323" cy="4185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Alternate Process 24"/>
          <p:cNvSpPr/>
          <p:nvPr/>
        </p:nvSpPr>
        <p:spPr>
          <a:xfrm>
            <a:off x="3937378" y="3678070"/>
            <a:ext cx="1972103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Alternate Process 25"/>
          <p:cNvSpPr/>
          <p:nvPr/>
        </p:nvSpPr>
        <p:spPr>
          <a:xfrm>
            <a:off x="4455994" y="4101152"/>
            <a:ext cx="1671851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4967" y="122828"/>
            <a:ext cx="863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tượng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thiên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en-US" sz="1100" dirty="0">
              <a:solidFill>
                <a:srgbClr val="0070C0"/>
              </a:solidFill>
            </a:endParaRPr>
          </a:p>
        </p:txBody>
      </p:sp>
      <p:pic>
        <p:nvPicPr>
          <p:cNvPr id="5" name="Picture 4" descr="thiên nhiê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922"/>
            <a:ext cx="9144000" cy="4365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nrise - 1420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0-08-16 23-00-56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0-08-16 22-42-45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10035"/>
            <a:ext cx="9143999" cy="518956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0-08-16 22-56-21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33266"/>
            <a:ext cx="9143999" cy="5056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0-08-16 22-52-35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-58856"/>
            <a:ext cx="9144000" cy="5202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removebg-preview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0" y="0"/>
            <a:ext cx="7820167" cy="180150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46511" y="52714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EF2A1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20492" y="379305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EF2A1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913579"/>
            <a:ext cx="9143999" cy="97830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to.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nhuộm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gốc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     Phải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trâu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mãi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Xuân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Bồi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en-US" altLang="zh-CN" sz="2800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00505" y="6443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197491" y="71070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=""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794599" y="28213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155823" y="985652"/>
            <a:ext cx="513608" cy="89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Hành trang số (7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38919" y="208412"/>
            <a:ext cx="439003" cy="439003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655638" y="1451951"/>
            <a:ext cx="1441198" cy="835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09982" y="2292824"/>
            <a:ext cx="1228299" cy="136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ình chữ nhật: Góc Tròn 1">
            <a:extLst>
              <a:ext uri="{FF2B5EF4-FFF2-40B4-BE49-F238E27FC236}">
                <a16:creationId xmlns=""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1460310" y="1534581"/>
            <a:ext cx="1119118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ình chữ nhật: Góc Tròn 1">
            <a:extLst>
              <a:ext uri="{FF2B5EF4-FFF2-40B4-BE49-F238E27FC236}">
                <a16:creationId xmlns=""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5622877" y="1043262"/>
            <a:ext cx="1542198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ình chữ nhật: Góc Tròn 1">
            <a:extLst>
              <a:ext uri="{FF2B5EF4-FFF2-40B4-BE49-F238E27FC236}">
                <a16:creationId xmlns=""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5584210" y="1523207"/>
            <a:ext cx="734703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385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" grpId="0"/>
      <p:bldP spid="5" grpId="1"/>
      <p:bldP spid="9" grpId="0" animBg="1"/>
      <p:bldP spid="11" grpId="0" animBg="1"/>
      <p:bldP spid="12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=""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793" y="802818"/>
            <a:ext cx="888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Nhuộm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thuốc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0909" y="1586595"/>
            <a:ext cx="8667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rằm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15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tháng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3043" y="2442822"/>
            <a:ext cx="75600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cổ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ngồi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gốc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endParaRPr lang="en-US" altLang="zh-CN" sz="3200" dirty="0" smtClean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=""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967" y="204716"/>
            <a:ext cx="81547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dòng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1910705" y="171961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7695" y="2199559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4970129" y="173553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7119" y="2215479"/>
            <a:ext cx="1035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3671248" y="2456604"/>
            <a:ext cx="1241947" cy="28660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/>
      <p:bldP spid="9" grpId="0" animBg="1"/>
      <p:bldP spid="10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913579"/>
            <a:ext cx="9143999" cy="97830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to.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nhuộm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gốc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     Phải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trâu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mãi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Xuân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Bồi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en-US" altLang="zh-CN" sz="2800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00505" y="6443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197491" y="71070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=""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794599" y="28213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ình chữ nhật: Góc Tròn 1">
            <a:extLst>
              <a:ext uri="{FF2B5EF4-FFF2-40B4-BE49-F238E27FC236}">
                <a16:creationId xmlns=""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3455159" y="1045534"/>
            <a:ext cx="832514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ình chữ nhật: Góc Tròn 1">
            <a:extLst>
              <a:ext uri="{FF2B5EF4-FFF2-40B4-BE49-F238E27FC236}">
                <a16:creationId xmlns=""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3154909" y="1509558"/>
            <a:ext cx="584578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ình chữ nhật: Góc Tròn 1">
            <a:extLst>
              <a:ext uri="{FF2B5EF4-FFF2-40B4-BE49-F238E27FC236}">
                <a16:creationId xmlns=""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5488675" y="3201881"/>
            <a:ext cx="994011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ình chữ nhật: Góc Tròn 1">
            <a:extLst>
              <a:ext uri="{FF2B5EF4-FFF2-40B4-BE49-F238E27FC236}">
                <a16:creationId xmlns=""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5120186" y="3665905"/>
            <a:ext cx="832514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8&quot;&gt;&lt;property id=&quot;20148&quot; value=&quot;5&quot;/&gt;&lt;property id=&quot;20300&quot; value=&quot;Slide 15&quot;/&gt;&lt;property id=&quot;20307&quot; value=&quot;270&quot;/&gt;&lt;/object&gt;&lt;object type=&quot;3&quot; unique_id=&quot;10013&quot;&gt;&lt;property id=&quot;20148&quot; value=&quot;5&quot;/&gt;&lt;property id=&quot;20300&quot; value=&quot;Slide 4&quot;/&gt;&lt;property id=&quot;20307&quot; value=&quot;266&quot;/&gt;&lt;/object&gt;&lt;object type=&quot;3&quot; unique_id=&quot;10016&quot;&gt;&lt;property id=&quot;20148&quot; value=&quot;5&quot;/&gt;&lt;property id=&quot;20300&quot; value=&quot;Slide 12&quot;/&gt;&lt;property id=&quot;20307&quot; value=&quot;269&quot;/&gt;&lt;/object&gt;&lt;object type=&quot;3&quot; unique_id=&quot;10035&quot;&gt;&lt;property id=&quot;20148&quot; value=&quot;5&quot;/&gt;&lt;property id=&quot;20300&quot; value=&quot;Slide 3&quot;/&gt;&lt;property id=&quot;20307&quot; value=&quot;288&quot;/&gt;&lt;/object&gt;&lt;object type=&quot;3&quot; unique_id=&quot;10036&quot;&gt;&lt;property id=&quot;20148&quot; value=&quot;5&quot;/&gt;&lt;property id=&quot;20300&quot; value=&quot;Slide 5&quot;/&gt;&lt;property id=&quot;20307&quot; value=&quot;277&quot;/&gt;&lt;/object&gt;&lt;object type=&quot;3&quot; unique_id=&quot;10037&quot;&gt;&lt;property id=&quot;20148&quot; value=&quot;5&quot;/&gt;&lt;property id=&quot;20300&quot; value=&quot;Slide 6&quot;/&gt;&lt;property id=&quot;20307&quot; value=&quot;294&quot;/&gt;&lt;/object&gt;&lt;object type=&quot;3&quot; unique_id=&quot;10038&quot;&gt;&lt;property id=&quot;20148&quot; value=&quot;5&quot;/&gt;&lt;property id=&quot;20300&quot; value=&quot;Slide 7&quot;/&gt;&lt;property id=&quot;20307&quot; value=&quot;295&quot;/&gt;&lt;/object&gt;&lt;object type=&quot;3&quot; unique_id=&quot;10039&quot;&gt;&lt;property id=&quot;20148&quot; value=&quot;5&quot;/&gt;&lt;property id=&quot;20300&quot; value=&quot;Slide 8&quot;/&gt;&lt;property id=&quot;20307&quot; value=&quot;296&quot;/&gt;&lt;/object&gt;&lt;object type=&quot;3&quot; unique_id=&quot;10040&quot;&gt;&lt;property id=&quot;20148&quot; value=&quot;5&quot;/&gt;&lt;property id=&quot;20300&quot; value=&quot;Slide 9&quot;/&gt;&lt;property id=&quot;20307&quot; value=&quot;300&quot;/&gt;&lt;/object&gt;&lt;object type=&quot;3&quot; unique_id=&quot;10041&quot;&gt;&lt;property id=&quot;20148&quot; value=&quot;5&quot;/&gt;&lt;property id=&quot;20300&quot; value=&quot;Slide 10&quot;/&gt;&lt;property id=&quot;20307&quot; value=&quot;267&quot;/&gt;&lt;/object&gt;&lt;object type=&quot;3&quot; unique_id=&quot;10042&quot;&gt;&lt;property id=&quot;20148&quot; value=&quot;5&quot;/&gt;&lt;property id=&quot;20300&quot; value=&quot;Slide 11&quot;/&gt;&lt;property id=&quot;20307&quot; value=&quot;279&quot;/&gt;&lt;/object&gt;&lt;object type=&quot;3&quot; unique_id=&quot;10043&quot;&gt;&lt;property id=&quot;20148&quot; value=&quot;5&quot;/&gt;&lt;property id=&quot;20300&quot; value=&quot;Slide 13&quot;/&gt;&lt;property id=&quot;20307&quot; value=&quot;298&quot;/&gt;&lt;/object&gt;&lt;object type=&quot;3&quot; unique_id=&quot;10044&quot;&gt;&lt;property id=&quot;20148&quot; value=&quot;5&quot;/&gt;&lt;property id=&quot;20300&quot; value=&quot;Slide 14&quot;/&gt;&lt;property id=&quot;20307&quot; value=&quot;299&quot;/&gt;&lt;/object&gt;&lt;object type=&quot;3&quot; unique_id=&quot;10045&quot;&gt;&lt;property id=&quot;20148&quot; value=&quot;5&quot;/&gt;&lt;property id=&quot;20300&quot; value=&quot;Slide 16&quot;/&gt;&lt;property id=&quot;20307&quot; value=&quot;293&quot;/&gt;&lt;/object&gt;&lt;object type=&quot;3&quot; unique_id=&quot;10046&quot;&gt;&lt;property id=&quot;20148&quot; value=&quot;5&quot;/&gt;&lt;property id=&quot;20300&quot; value=&quot;Slide 17&quot;/&gt;&lt;property id=&quot;20307&quot; value=&quot;302&quot;/&gt;&lt;/object&gt;&lt;object type=&quot;3&quot; unique_id=&quot;10047&quot;&gt;&lt;property id=&quot;20148&quot; value=&quot;5&quot;/&gt;&lt;property id=&quot;20300&quot; value=&quot;Slide 18&quot;/&gt;&lt;property id=&quot;20307&quot; value=&quot;303&quot;/&gt;&lt;/object&gt;&lt;object type=&quot;3&quot; unique_id=&quot;10048&quot;&gt;&lt;property id=&quot;20148&quot; value=&quot;5&quot;/&gt;&lt;property id=&quot;20300&quot; value=&quot;Slide 19&quot;/&gt;&lt;property id=&quot;20307&quot; value=&quot;301&quot;/&gt;&lt;/object&gt;&lt;object type=&quot;3&quot; unique_id=&quot;10049&quot;&gt;&lt;property id=&quot;20148&quot; value=&quot;5&quot;/&gt;&lt;property id=&quot;20300&quot; value=&quot;Slide 20&quot;/&gt;&lt;property id=&quot;20307&quot; value=&quot;304&quot;/&gt;&lt;/object&gt;&lt;object type=&quot;3&quot; unique_id=&quot;10050&quot;&gt;&lt;property id=&quot;20148&quot; value=&quot;5&quot;/&gt;&lt;property id=&quot;20300&quot; value=&quot;Slide 21&quot;/&gt;&lt;property id=&quot;20307&quot; value=&quot;305&quot;/&gt;&lt;/object&gt;&lt;object type=&quot;3&quot; unique_id=&quot;10051&quot;&gt;&lt;property id=&quot;20148&quot; value=&quot;5&quot;/&gt;&lt;property id=&quot;20300&quot; value=&quot;Slide 22&quot;/&gt;&lt;property id=&quot;20307&quot; value=&quot;274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514</Words>
  <Application>Microsoft Office PowerPoint</Application>
  <PresentationFormat>On-screen Show (16:9)</PresentationFormat>
  <Paragraphs>138</Paragraphs>
  <Slides>22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宋体</vt:lpstr>
      <vt:lpstr>Calibri</vt:lpstr>
      <vt:lpstr>DFPOP1-W9</vt:lpstr>
      <vt:lpstr>华康少女文字W5</vt:lpstr>
      <vt:lpstr>Times New Roman</vt:lpstr>
      <vt:lpstr>微软雅黑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</cp:lastModifiedBy>
  <cp:revision>43</cp:revision>
  <dcterms:created xsi:type="dcterms:W3CDTF">2020-08-13T09:19:08Z</dcterms:created>
  <dcterms:modified xsi:type="dcterms:W3CDTF">2021-01-11T13:43:42Z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