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8" r:id="rId6"/>
    <p:sldId id="275" r:id="rId7"/>
    <p:sldId id="266" r:id="rId8"/>
    <p:sldId id="276" r:id="rId9"/>
    <p:sldId id="277" r:id="rId10"/>
    <p:sldId id="267" r:id="rId11"/>
    <p:sldId id="279" r:id="rId12"/>
    <p:sldId id="268" r:id="rId13"/>
    <p:sldId id="281" r:id="rId14"/>
    <p:sldId id="269" r:id="rId15"/>
    <p:sldId id="282" r:id="rId16"/>
    <p:sldId id="270" r:id="rId17"/>
    <p:sldId id="283" r:id="rId18"/>
    <p:sldId id="271" r:id="rId19"/>
    <p:sldId id="284" r:id="rId20"/>
    <p:sldId id="285" r:id="rId21"/>
    <p:sldId id="272" r:id="rId22"/>
    <p:sldId id="286" r:id="rId23"/>
    <p:sldId id="273" r:id="rId24"/>
    <p:sldId id="287" r:id="rId25"/>
    <p:sldId id="274" r:id="rId26"/>
  </p:sldIdLst>
  <p:sldSz cx="9144000" cy="5143500" type="screen16x9"/>
  <p:notesSz cx="6858000" cy="9144000"/>
  <p:embeddedFontLst>
    <p:embeddedFont>
      <p:font typeface="DFPOP1-W9" charset="-128"/>
      <p:regular r:id="rId28"/>
    </p:embeddedFont>
    <p:embeddedFont>
      <p:font typeface="Arial-Rounded" charset="-93"/>
      <p:regular r:id="rId29"/>
    </p:embeddedFont>
    <p:embeddedFont>
      <p:font typeface="宋体" pitchFamily="2" charset="-122"/>
      <p:regular r:id="rId30"/>
    </p:embeddedFont>
    <p:embeddedFont>
      <p:font typeface="Calibri" pitchFamily="34" charset="0"/>
      <p:regular r:id="rId31"/>
      <p:bold r:id="rId32"/>
      <p:italic r:id="rId33"/>
      <p:boldItalic r:id="rId34"/>
    </p:embeddedFont>
    <p:embeddedFont>
      <p:font typeface="HL Hoctro" pitchFamily="2" charset="0"/>
      <p:regular r:id="rId35"/>
    </p:embeddedFont>
    <p:embeddedFont>
      <p:font typeface="微软雅黑" pitchFamily="34" charset="-122"/>
      <p:regular r:id="rId36"/>
      <p:bold r:id="rId37"/>
    </p:embeddedFont>
  </p:embeddedFontLst>
  <p:custDataLst>
    <p:tags r:id="rId3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Lst>
        </p14:section>
        <p14:section name="Tiết 2" id="{47239A1A-9B72-4DA5-96A7-F8786F163078}">
          <p14:sldIdLst>
            <p14:sldId id="267"/>
            <p14:sldId id="279"/>
            <p14:sldId id="268"/>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0" d="100"/>
          <a:sy n="100" d="100"/>
        </p:scale>
        <p:origin x="-498" y="-1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ags" Target="tags/tag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8.xml"/><Relationship Id="rId4" Type="http://schemas.openxmlformats.org/officeDocument/2006/relationships/audio" Target="../media/media3.mp3"/><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2648482" cy="376834"/>
          </a:xfrm>
          <a:prstGeom prst="rect">
            <a:avLst/>
          </a:prstGeom>
        </p:spPr>
        <p:txBody>
          <a:bodyPr wrap="none">
            <a:spAutoFit/>
          </a:bodyPr>
          <a:lstStyle/>
          <a:p>
            <a:pPr lvl="0">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Đỗ Thị Phương Thảo</a:t>
            </a:r>
            <a:endParaRPr lang="zh-CN" altLang="zh-CN" sz="11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7B87E5EA-B738-483C-BD90-0802211D530F}"/>
              </a:ext>
            </a:extLst>
          </p:cNvPr>
          <p:cNvSpPr/>
          <p:nvPr/>
        </p:nvSpPr>
        <p:spPr>
          <a:xfrm>
            <a:off x="1447211" y="1799757"/>
            <a:ext cx="4886211" cy="1015663"/>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nghỉ rằng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6AC064CB-F32F-40DB-A8F8-D2BDF9EB5902}"/>
              </a:ext>
            </a:extLst>
          </p:cNvPr>
          <p:cNvSpPr/>
          <p:nvPr/>
        </p:nvSpPr>
        <p:spPr>
          <a:xfrm>
            <a:off x="5636769" y="1793454"/>
            <a:ext cx="3226388" cy="1015663"/>
          </a:xfrm>
          <a:prstGeom prst="rect">
            <a:avLst/>
          </a:prstGeom>
        </p:spPr>
        <p:txBody>
          <a:bodyPr wrap="square">
            <a:spAutoFit/>
          </a:bodyPr>
          <a:lstStyle/>
          <a:p>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40914BD5-55B4-4A73-8F34-EF6C6547B99C}"/>
              </a:ext>
            </a:extLst>
          </p:cNvPr>
          <p:cNvSpPr/>
          <p:nvPr/>
        </p:nvSpPr>
        <p:spPr>
          <a:xfrm>
            <a:off x="1248718" y="1677784"/>
            <a:ext cx="7565455" cy="1938992"/>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chúng ta không nên nói dối</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94337"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nông dân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835161" y="3381869"/>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Các bác                       đang làm việc chăm chỉ.</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DB9B755B-9E32-4739-B22C-9B8497B3881F}"/>
              </a:ext>
            </a:extLst>
          </p:cNvPr>
          <p:cNvSpPr/>
          <p:nvPr/>
        </p:nvSpPr>
        <p:spPr>
          <a:xfrm>
            <a:off x="1431102" y="1142037"/>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     hốt hoảng</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BEF69370-038A-4CCC-B259-2DF7CD5468DF}"/>
              </a:ext>
            </a:extLst>
          </p:cNvPr>
          <p:cNvSpPr/>
          <p:nvPr/>
        </p:nvSpPr>
        <p:spPr>
          <a:xfrm>
            <a:off x="1009648" y="2724142"/>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 Nhiều người                      vì có đám cháy.</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xmlns="" id="{D97AFF8F-506F-4519-A1B5-52D97C6C130F}"/>
              </a:ext>
            </a:extLst>
          </p:cNvPr>
          <p:cNvSpPr/>
          <p:nvPr/>
        </p:nvSpPr>
        <p:spPr>
          <a:xfrm>
            <a:off x="4002760" y="1118471"/>
            <a:ext cx="4980466"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tiếng kêu cứu     thản nhiên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2.28942E-6 L 0.20348 0.32027 " pathEditMode="relative" rAng="0" ptsTypes="AA">
                                      <p:cBhvr>
                                        <p:cTn id="11" dur="2000" fill="hold"/>
                                        <p:tgtEl>
                                          <p:spTgt spid="9"/>
                                        </p:tgtEl>
                                        <p:attrNameLst>
                                          <p:attrName>ppt_x</p:attrName>
                                          <p:attrName>ppt_y</p:attrName>
                                        </p:attrNameLst>
                                      </p:cBhvr>
                                      <p:rCtr x="10174" y="1601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61111E-6 2.28942E-6 L 0.30539 0.42703 " pathEditMode="relative" rAng="0" ptsTypes="AA">
                                      <p:cBhvr>
                                        <p:cTn id="15" dur="2000" fill="hold"/>
                                        <p:tgtEl>
                                          <p:spTgt spid="5"/>
                                        </p:tgtEl>
                                        <p:attrNameLst>
                                          <p:attrName>ppt_x</p:attrName>
                                          <p:attrName>ppt_y</p:attrName>
                                        </p:attrNameLst>
                                      </p:cBhvr>
                                      <p:rCtr x="1526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638354" y="56330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029"/>
            <a:ext cx="9144000" cy="399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554545"/>
          </a:xfrm>
          <a:prstGeom prst="rect">
            <a:avLst/>
          </a:prstGeom>
        </p:spPr>
        <p:txBody>
          <a:bodyPr wrap="square">
            <a:spAutoFit/>
          </a:bodyPr>
          <a:lstStyle/>
          <a:p>
            <a:pPr algn="just"/>
            <a:r>
              <a:rPr lang="vi-VN" sz="4000">
                <a:solidFill>
                  <a:schemeClr val="accent6"/>
                </a:solidFill>
                <a:latin typeface="Arial-Rounded" charset="-93"/>
                <a:ea typeface="Arial-Rounded" charset="-93"/>
                <a:cs typeface="Arial-Rounded" charset="-93"/>
              </a:rPr>
              <a:t>Một hôm, sói đến thật. Chú bé hốt hoảng kin </a:t>
            </a:r>
            <a:r>
              <a:rPr lang="en-US" sz="4000" smtClean="0">
                <a:solidFill>
                  <a:schemeClr val="accent6"/>
                </a:solidFill>
                <a:latin typeface="Arial-Rounded" charset="-93"/>
                <a:ea typeface="Arial-Rounded" charset="-93"/>
                <a:cs typeface="Arial-Rounded" charset="-93"/>
              </a:rPr>
              <a:t>c</a:t>
            </a:r>
            <a:r>
              <a:rPr lang="vi-VN" sz="4000" smtClean="0">
                <a:solidFill>
                  <a:schemeClr val="accent6"/>
                </a:solidFill>
                <a:latin typeface="Arial-Rounded" charset="-93"/>
                <a:ea typeface="Arial-Rounded" charset="-93"/>
                <a:cs typeface="Arial-Rounded" charset="-93"/>
              </a:rPr>
              <a:t>ứu </a:t>
            </a:r>
            <a:r>
              <a:rPr lang="vi-VN" sz="4000">
                <a:solidFill>
                  <a:schemeClr val="accent6"/>
                </a:solidFill>
                <a:latin typeface="Arial-Rounded" charset="-93"/>
                <a:ea typeface="Arial-Rounded" charset="-93"/>
                <a:cs typeface="Arial-Rounded" charset="-93"/>
              </a:rPr>
              <a:t>giúp. Các bác nông dân nghĩ là chủ nói dối, nên vẫn thản nhiên làm việc.</a:t>
            </a:r>
            <a:endParaRPr lang="en-US" sz="4000">
              <a:solidFill>
                <a:schemeClr val="accent6"/>
              </a:solidFill>
              <a:latin typeface="Arial-Rounded" charset="-93"/>
              <a:ea typeface="Arial-Rounded" charset="-93"/>
              <a:cs typeface="Arial-Rounded" charset="-93"/>
            </a:endParaRPr>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xmlns=""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trò</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xmlns="" id="{E70D5203-C913-4D7A-BAE1-08A9F14E5A39}"/>
              </a:ext>
            </a:extLst>
          </p:cNvPr>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học</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xmlns="" id="{B95B6E9E-E64A-4DCE-A748-3BFC97161753}"/>
              </a:ext>
            </a:extLst>
          </p:cNvPr>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ạy</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trốn</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xmlns="" id="{CBBFFB9C-BE2C-49E6-A050-4CD40B5FD726}"/>
              </a:ext>
            </a:extLst>
          </p:cNvPr>
          <p:cNvSpPr/>
          <p:nvPr/>
        </p:nvSpPr>
        <p:spPr>
          <a:xfrm>
            <a:off x="4755089" y="2476474"/>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tạm 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iệt</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xmlns="" id="{BF504A1A-8443-494E-BC4E-32D77EFC1CE9}"/>
              </a:ext>
            </a:extLst>
          </p:cNvPr>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v</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iệc</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làm</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xmlns="" id="{34226D4E-3F01-4C02-81D6-DF350CD10A44}"/>
              </a:ext>
            </a:extLst>
          </p:cNvPr>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rạp x</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iếc</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20" y="1431831"/>
            <a:ext cx="9048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508540" y="262090"/>
            <a:ext cx="7432302" cy="584775"/>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865"/>
            <a:ext cx="9144000" cy="37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a16="http://schemas.microsoft.com/office/drawing/2014/main" xmlns=""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a16="http://schemas.microsoft.com/office/drawing/2014/main" xmlns=""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a:t>
            </a:r>
            <a:r>
              <a:rPr lang="vi-VN" sz="2600" b="1" smtClean="0">
                <a:solidFill>
                  <a:schemeClr val="accent6"/>
                </a:solidFill>
                <a:latin typeface="Arial-Rounded" charset="-93"/>
                <a:ea typeface="Arial-Rounded" charset="-93"/>
                <a:cs typeface="Arial-Rounded" charset="-93"/>
              </a:rPr>
              <a:t>tranh</a:t>
            </a:r>
            <a:r>
              <a:rPr lang="en-US" sz="2600" b="1" smtClean="0">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a16="http://schemas.microsoft.com/office/drawing/2014/main" xmlns=""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52650"/>
            <a:ext cx="9144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hú bé chăn cừu.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65432" y="-23863"/>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2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807029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400" smtClean="0">
                <a:latin typeface="Arial-Rounded" charset="-93"/>
                <a:ea typeface="Arial-Rounded" charset="-93"/>
                <a:cs typeface="Arial-Rounded" charset="-93"/>
              </a:rPr>
              <a:t>Ngày </a:t>
            </a:r>
            <a:r>
              <a:rPr lang="en-US" sz="2400" smtClean="0">
                <a:latin typeface="Arial-Rounded" charset="-93"/>
                <a:ea typeface="Arial-Rounded" charset="-93"/>
                <a:cs typeface="Arial-Rounded" charset="-93"/>
              </a:rPr>
              <a:t>xưa</a:t>
            </a:r>
            <a:r>
              <a:rPr lang="vi-VN" sz="2400" smtClean="0">
                <a:latin typeface="Arial-Rounded" charset="-93"/>
                <a:ea typeface="Arial-Rounded" charset="-93"/>
                <a:cs typeface="Arial-Rounded" charset="-93"/>
              </a:rPr>
              <a:t> </a:t>
            </a:r>
            <a:r>
              <a:rPr lang="en-US" sz="2400" smtClean="0">
                <a:latin typeface="Arial-Rounded" charset="-93"/>
                <a:ea typeface="Arial-Rounded" charset="-93"/>
                <a:cs typeface="Arial-Rounded" charset="-93"/>
              </a:rPr>
              <a:t>có</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một chủ bé chăn </a:t>
            </a:r>
            <a:r>
              <a:rPr lang="vi-VN" sz="2400" smtClean="0">
                <a:latin typeface="Arial-Rounded" charset="-93"/>
                <a:ea typeface="Arial-Rounded" charset="-93"/>
                <a:cs typeface="Arial-Rounded" charset="-93"/>
              </a:rPr>
              <a:t>C</a:t>
            </a:r>
            <a:r>
              <a:rPr lang="en-US" sz="2400" smtClean="0">
                <a:latin typeface="Arial-Rounded" charset="-93"/>
                <a:ea typeface="Arial-Rounded" charset="-93"/>
                <a:cs typeface="Arial-Rounded" charset="-93"/>
              </a:rPr>
              <a:t>ừu</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thường </a:t>
            </a:r>
            <a:r>
              <a:rPr lang="vi-VN" sz="2400" smtClean="0">
                <a:latin typeface="Arial-Rounded" charset="-93"/>
                <a:ea typeface="Arial-Rounded" charset="-93"/>
                <a:cs typeface="Arial-Rounded" charset="-93"/>
              </a:rPr>
              <a:t>th</a:t>
            </a:r>
            <a:r>
              <a:rPr lang="en-US" sz="2400">
                <a:latin typeface="Arial-Rounded" charset="-93"/>
                <a:ea typeface="Arial-Rounded" charset="-93"/>
                <a:cs typeface="Arial-Rounded" charset="-93"/>
              </a:rPr>
              <a:t>ả</a:t>
            </a:r>
            <a:r>
              <a:rPr lang="vi-VN" sz="2400" smtClean="0">
                <a:latin typeface="Arial-Rounded" charset="-93"/>
                <a:ea typeface="Arial-Rounded" charset="-93"/>
                <a:cs typeface="Arial-Rounded" charset="-93"/>
              </a:rPr>
              <a:t> C</a:t>
            </a:r>
            <a:r>
              <a:rPr lang="en-US" sz="2400" smtClean="0">
                <a:latin typeface="Arial-Rounded" charset="-93"/>
                <a:ea typeface="Arial-Rounded" charset="-93"/>
                <a:cs typeface="Arial-Rounded" charset="-93"/>
              </a:rPr>
              <a:t>ừu </a:t>
            </a:r>
            <a:r>
              <a:rPr lang="vi-VN" sz="2400" smtClean="0">
                <a:latin typeface="Arial-Rounded" charset="-93"/>
                <a:ea typeface="Arial-Rounded" charset="-93"/>
                <a:cs typeface="Arial-Rounded" charset="-93"/>
              </a:rPr>
              <a:t>gần </a:t>
            </a:r>
            <a:r>
              <a:rPr lang="vi-VN" sz="2400">
                <a:latin typeface="Arial-Rounded" charset="-93"/>
                <a:ea typeface="Arial-Rounded" charset="-93"/>
                <a:cs typeface="Arial-Rounded" charset="-93"/>
              </a:rPr>
              <a:t>chân </a:t>
            </a:r>
            <a:r>
              <a:rPr lang="vi-VN" sz="2400" smtClean="0">
                <a:latin typeface="Arial-Rounded" charset="-93"/>
                <a:ea typeface="Arial-Rounded" charset="-93"/>
                <a:cs typeface="Arial-Rounded" charset="-93"/>
              </a:rPr>
              <a:t>núi.</a:t>
            </a:r>
            <a:r>
              <a:rPr lang="en-US" sz="2400">
                <a:latin typeface="Arial-Rounded" charset="-93"/>
                <a:ea typeface="Arial-Rounded" charset="-93"/>
                <a:cs typeface="Arial-Rounded" charset="-93"/>
              </a:rPr>
              <a:t> </a:t>
            </a:r>
            <a:r>
              <a:rPr lang="vi-VN" sz="2400" smtClean="0">
                <a:latin typeface="Arial-Rounded" charset="-93"/>
                <a:ea typeface="Arial-Rounded" charset="-93"/>
                <a:cs typeface="Arial-Rounded" charset="-93"/>
              </a:rPr>
              <a:t>Một </a:t>
            </a:r>
            <a:r>
              <a:rPr lang="vi-VN" sz="2400">
                <a:latin typeface="Arial-Rounded" charset="-93"/>
                <a:ea typeface="Arial-Rounded" charset="-93"/>
                <a:cs typeface="Arial-Rounded" charset="-93"/>
              </a:rPr>
              <a:t>hôm thấy buồn quá, chủ nghĩ ra một trò đùa cho Ui. </a:t>
            </a:r>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Chú </a:t>
            </a:r>
            <a:r>
              <a:rPr lang="vi-VN" sz="2400">
                <a:latin typeface="Arial-Rounded" charset="-93"/>
                <a:ea typeface="Arial-Rounded" charset="-93"/>
                <a:cs typeface="Arial-Rounded" charset="-93"/>
              </a:rPr>
              <a:t>giả </a:t>
            </a:r>
            <a:r>
              <a:rPr lang="vi-VN" sz="2400" smtClean="0">
                <a:latin typeface="Arial-Rounded" charset="-93"/>
                <a:ea typeface="Arial-Rounded" charset="-93"/>
                <a:cs typeface="Arial-Rounded" charset="-93"/>
              </a:rPr>
              <a:t>v</a:t>
            </a:r>
            <a:r>
              <a:rPr lang="en-US" sz="2400" smtClean="0">
                <a:latin typeface="Arial-Rounded" charset="-93"/>
                <a:ea typeface="Arial-Rounded" charset="-93"/>
                <a:cs typeface="Arial-Rounded" charset="-93"/>
              </a:rPr>
              <a:t>ờ</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kêu toáng lên:</a:t>
            </a: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Sói! Sói! </a:t>
            </a:r>
            <a:r>
              <a:rPr lang="vi-VN" sz="2400" smtClean="0">
                <a:latin typeface="Arial-Rounded" charset="-93"/>
                <a:ea typeface="Arial-Rounded" charset="-93"/>
                <a:cs typeface="Arial-Rounded" charset="-93"/>
              </a:rPr>
              <a:t>C</a:t>
            </a:r>
            <a:r>
              <a:rPr lang="en-US" sz="2400" smtClean="0">
                <a:latin typeface="Arial-Rounded" charset="-93"/>
                <a:ea typeface="Arial-Rounded" charset="-93"/>
                <a:cs typeface="Arial-Rounded" charset="-93"/>
              </a:rPr>
              <a:t>ứu</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tôi với</a:t>
            </a:r>
            <a:r>
              <a:rPr lang="vi-VN" sz="2400" smtClean="0">
                <a:latin typeface="Arial-Rounded" charset="-93"/>
                <a:ea typeface="Arial-Rounded" charset="-93"/>
                <a:cs typeface="Arial-Rounded" charset="-93"/>
              </a:rPr>
              <a:t>!</a:t>
            </a:r>
            <a:endParaRPr lang="en-US" sz="2400" smtClean="0">
              <a:latin typeface="Arial-Rounded" charset="-93"/>
              <a:ea typeface="Arial-Rounded" charset="-93"/>
              <a:cs typeface="Arial-Rounded" charset="-93"/>
            </a:endParaRP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Nghe </a:t>
            </a:r>
            <a:r>
              <a:rPr lang="vi-VN" sz="2400">
                <a:latin typeface="Arial-Rounded" charset="-93"/>
                <a:ea typeface="Arial-Rounded" charset="-93"/>
                <a:cs typeface="Arial-Rounded" charset="-93"/>
              </a:rPr>
              <a:t>tiếng kêu cứu, mấy bác nông dân đang làm việc gần đấy tức tốc chạy tới. Nhưng họ không thấy sói đâu. Thấy vậy, chủ khoái chí lắm.</a:t>
            </a: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Mấy </a:t>
            </a:r>
            <a:r>
              <a:rPr lang="vi-VN" sz="2400">
                <a:latin typeface="Arial-Rounded" charset="-93"/>
                <a:ea typeface="Arial-Rounded" charset="-93"/>
                <a:cs typeface="Arial-Rounded" charset="-93"/>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r>
              <a:rPr lang="en-US" sz="3200" i="1">
                <a:latin typeface="Arial-Rounded" charset="-93"/>
                <a:ea typeface="Arial-Rounded" charset="-93"/>
                <a:cs typeface="Arial-Rounded" charset="-93"/>
              </a:rPr>
              <a:t>	</a:t>
            </a:r>
            <a:r>
              <a:rPr lang="en-US" sz="3200" i="1" smtClean="0">
                <a:latin typeface="Arial-Rounded" charset="-93"/>
                <a:ea typeface="Arial-Rounded" charset="-93"/>
                <a:cs typeface="Arial-Rounded" charset="-93"/>
              </a:rPr>
              <a:t>						</a:t>
            </a:r>
            <a:r>
              <a:rPr lang="vi-VN" sz="3200"/>
              <a:t/>
            </a:r>
            <a:br>
              <a:rPr lang="vi-VN" sz="3200"/>
            </a:br>
            <a:endParaRPr lang="vi-VN" sz="3200">
              <a:latin typeface="Arial-Rounded" charset="-93"/>
              <a:ea typeface="Arial-Rounded" charset="-93"/>
              <a:cs typeface="Arial-Rounded" charset="-93"/>
            </a:endParaRPr>
          </a:p>
          <a:p>
            <a:r>
              <a:rPr lang="vi-VN" sz="3200"/>
              <a:t/>
            </a:r>
            <a:br>
              <a:rPr lang="vi-VN" sz="320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421493" y="2246490"/>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510365" y="33497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7528"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5" grpId="0"/>
      <p:bldP spid="9"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a. Ban đầu, nghe tiếng kêu CỨU, mấy bác nông dân đã làm gì?</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b. Vì sao bầy sói có thể thoả thuê ăn thịt đàn Cừu?</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467513" y="139574"/>
            <a:ext cx="8505646" cy="1569660"/>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C. Em rút ra được bài học gì từ Câu chuyện này?</a:t>
            </a:r>
          </a:p>
          <a:p>
            <a:r>
              <a:rPr lang="vi-VN" sz="3200"/>
              <a:t/>
            </a:r>
            <a:br>
              <a:rPr lang="vi-VN" sz="3200"/>
            </a:b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61" y="1226733"/>
            <a:ext cx="752475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8&quot;/&gt;&lt;/object&gt;&lt;object type=&quot;3&quot; unique_id=&quot;10008&quot;&gt;&lt;property id=&quot;20148&quot; value=&quot;5&quot;/&gt;&lt;property id=&quot;20300&quot; value=&quot;Slide 13&quot;/&gt;&lt;property id=&quot;20307&quot; value=&quot;270&quot;/&gt;&lt;/object&gt;&lt;object type=&quot;3&quot; unique_id=&quot;10011&quot;&gt;&lt;property id=&quot;20148&quot; value=&quot;5&quot;/&gt;&lt;property id=&quot;20300&quot; value=&quot;Slide 15&quot;/&gt;&lt;property id=&quot;20307&quot; value=&quot;271&quot;/&gt;&lt;/object&gt;&lt;object type=&quot;3&quot; unique_id=&quot;10013&quot;&gt;&lt;property id=&quot;20148&quot; value=&quot;5&quot;/&gt;&lt;property id=&quot;20300&quot; value=&quot;Slide 4&quot;/&gt;&lt;property id=&quot;20307&quot; value=&quot;266&quot;/&gt;&lt;/object&gt;&lt;object type=&quot;3&quot; unique_id=&quot;10014&quot;&gt;&lt;property id=&quot;20148&quot; value=&quot;5&quot;/&gt;&lt;property id=&quot;20300&quot; value=&quot;Slide 18&quot;/&gt;&lt;property id=&quot;20307&quot; value=&quot;272&quot;/&gt;&lt;/object&gt;&lt;object type=&quot;3&quot; unique_id=&quot;10015&quot;&gt;&lt;property id=&quot;20148&quot; value=&quot;5&quot;/&gt;&lt;property id=&quot;20300&quot; value=&quot;Slide 9&quot;/&gt;&lt;property id=&quot;20307&quot; value=&quot;268&quot;/&gt;&lt;/object&gt;&lt;object type=&quot;3&quot; unique_id=&quot;10016&quot;&gt;&lt;property id=&quot;20148&quot; value=&quot;5&quot;/&gt;&lt;property id=&quot;20300&quot; value=&quot;Slide 11&quot;/&gt;&lt;property id=&quot;20307&quot; value=&quot;269&quot;/&gt;&lt;/object&gt;&lt;object type=&quot;3&quot; unique_id=&quot;10017&quot;&gt;&lt;property id=&quot;20148&quot; value=&quot;5&quot;/&gt;&lt;property id=&quot;20300&quot; value=&quot;Slide 20&quot;/&gt;&lt;property id=&quot;20307&quot; value=&quot;273&quot;/&gt;&lt;/object&gt;&lt;object type=&quot;3&quot; unique_id=&quot;10035&quot;&gt;&lt;property id=&quot;20148&quot; value=&quot;5&quot;/&gt;&lt;property id=&quot;20300&quot; value=&quot;Slide 3&quot;/&gt;&lt;property id=&quot;20307&quot; value=&quot;275&quot;/&gt;&lt;/object&gt;&lt;object type=&quot;3&quot; unique_id=&quot;10036&quot;&gt;&lt;property id=&quot;20148&quot; value=&quot;5&quot;/&gt;&lt;property id=&quot;20300&quot; value=&quot;Slide 5&quot;/&gt;&lt;property id=&quot;20307&quot; value=&quot;276&quot;/&gt;&lt;/object&gt;&lt;object type=&quot;3&quot; unique_id=&quot;10037&quot;&gt;&lt;property id=&quot;20148&quot; value=&quot;5&quot;/&gt;&lt;property id=&quot;20300&quot; value=&quot;Slide 6&quot;/&gt;&lt;property id=&quot;20307&quot; value=&quot;277&quot;/&gt;&lt;/object&gt;&lt;object type=&quot;3&quot; unique_id=&quot;10038&quot;&gt;&lt;property id=&quot;20148&quot; value=&quot;5&quot;/&gt;&lt;property id=&quot;20300&quot; value=&quot;Slide 7&quot;/&gt;&lt;property id=&quot;20307&quot; value=&quot;267&quot;/&gt;&lt;/object&gt;&lt;object type=&quot;3&quot; unique_id=&quot;10039&quot;&gt;&lt;property id=&quot;20148&quot; value=&quot;5&quot;/&gt;&lt;property id=&quot;20300&quot; value=&quot;Slide 8&quot;/&gt;&lt;property id=&quot;20307&quot; value=&quot;279&quot;/&gt;&lt;/object&gt;&lt;object type=&quot;3&quot; unique_id=&quot;10040&quot;&gt;&lt;property id=&quot;20148&quot; value=&quot;5&quot;/&gt;&lt;property id=&quot;20300&quot; value=&quot;Slide 10&quot;/&gt;&lt;property id=&quot;20307&quot; value=&quot;281&quot;/&gt;&lt;/object&gt;&lt;object type=&quot;3&quot; unique_id=&quot;10041&quot;&gt;&lt;property id=&quot;20148&quot; value=&quot;5&quot;/&gt;&lt;property id=&quot;20300&quot; value=&quot;Slide 12&quot;/&gt;&lt;property id=&quot;20307&quot; value=&quot;282&quot;/&gt;&lt;/object&gt;&lt;object type=&quot;3&quot; unique_id=&quot;10042&quot;&gt;&lt;property id=&quot;20148&quot; value=&quot;5&quot;/&gt;&lt;property id=&quot;20300&quot; value=&quot;Slide 14&quot;/&gt;&lt;property id=&quot;20307&quot; value=&quot;283&quot;/&gt;&lt;/object&gt;&lt;object type=&quot;3&quot; unique_id=&quot;10043&quot;&gt;&lt;property id=&quot;20148&quot; value=&quot;5&quot;/&gt;&lt;property id=&quot;20300&quot; value=&quot;Slide 16&quot;/&gt;&lt;property id=&quot;20307&quot; value=&quot;284&quot;/&gt;&lt;/object&gt;&lt;object type=&quot;3&quot; unique_id=&quot;10044&quot;&gt;&lt;property id=&quot;20148&quot; value=&quot;5&quot;/&gt;&lt;property id=&quot;20300&quot; value=&quot;Slide 17&quot;/&gt;&lt;property id=&quot;20307&quot; value=&quot;285&quot;/&gt;&lt;/object&gt;&lt;object type=&quot;3&quot; unique_id=&quot;10045&quot;&gt;&lt;property id=&quot;20148&quot; value=&quot;5&quot;/&gt;&lt;property id=&quot;20300&quot; value=&quot;Slide 19&quot;/&gt;&lt;property id=&quot;20307&quot; value=&quot;286&quot;/&gt;&lt;/object&gt;&lt;object type=&quot;3&quot; unique_id=&quot;10046&quot;&gt;&lt;property id=&quot;20148&quot; value=&quot;5&quot;/&gt;&lt;property id=&quot;20300&quot; value=&quot;Slide 21&quot;/&gt;&lt;property id=&quot;20307&quot; value=&quot;287&quot;/&gt;&lt;/object&gt;&lt;object type=&quot;3&quot; unique_id=&quot;10047&quot;&gt;&lt;property id=&quot;20148&quot; value=&quot;5&quot;/&gt;&lt;property id=&quot;20300&quot; value=&quot;Slide 22&quot;/&gt;&lt;property id=&quot;20307&quot; value=&quot;274&quot;/&gt;&lt;/object&gt;&lt;/object&gt;&lt;object type=&quot;8&quot; unique_id=&quot;10034&quot;&gt;&lt;/object&gt;&lt;/object&gt;&lt;/database&gt;"/>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344</TotalTime>
  <Words>278</Words>
  <Application>Microsoft Office PowerPoint</Application>
  <PresentationFormat>On-screen Show (16:9)</PresentationFormat>
  <Paragraphs>73</Paragraphs>
  <Slides>22</Slides>
  <Notes>11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DFPOP1-W9</vt:lpstr>
      <vt:lpstr>Arial-Rounded</vt:lpstr>
      <vt:lpstr>华康少女文字W5</vt:lpstr>
      <vt:lpstr>宋体</vt:lpstr>
      <vt:lpstr>Calibri</vt:lpstr>
      <vt:lpstr>HL Hoctro</vt:lpstr>
      <vt:lpstr>Times New Roman</vt:lpstr>
      <vt:lpstr>微软雅黑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cp:lastModifiedBy>
  <cp:revision>30</cp:revision>
  <dcterms:created xsi:type="dcterms:W3CDTF">2020-08-13T09:19:08Z</dcterms:created>
  <dcterms:modified xsi:type="dcterms:W3CDTF">2021-01-11T13:54:07Z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