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sldIdLst>
    <p:sldId id="256" r:id="rId5"/>
    <p:sldId id="258" r:id="rId6"/>
    <p:sldId id="288" r:id="rId7"/>
    <p:sldId id="266" r:id="rId8"/>
    <p:sldId id="294" r:id="rId9"/>
    <p:sldId id="277" r:id="rId10"/>
    <p:sldId id="289" r:id="rId11"/>
    <p:sldId id="290" r:id="rId12"/>
    <p:sldId id="267" r:id="rId13"/>
    <p:sldId id="279" r:id="rId14"/>
    <p:sldId id="291" r:id="rId15"/>
    <p:sldId id="268" r:id="rId16"/>
    <p:sldId id="281" r:id="rId17"/>
    <p:sldId id="269" r:id="rId18"/>
    <p:sldId id="282" r:id="rId19"/>
    <p:sldId id="270" r:id="rId20"/>
    <p:sldId id="283" r:id="rId21"/>
    <p:sldId id="271" r:id="rId22"/>
    <p:sldId id="292" r:id="rId23"/>
    <p:sldId id="285" r:id="rId24"/>
    <p:sldId id="272" r:id="rId25"/>
    <p:sldId id="286" r:id="rId26"/>
    <p:sldId id="273" r:id="rId27"/>
    <p:sldId id="293" r:id="rId28"/>
    <p:sldId id="274" r:id="rId29"/>
  </p:sldIdLst>
  <p:sldSz cx="9144000" cy="5143500" type="screen16x9"/>
  <p:notesSz cx="6858000" cy="9144000"/>
  <p:embeddedFontLst>
    <p:embeddedFont>
      <p:font typeface="宋体" pitchFamily="2" charset="-122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DFPOP1-W9" charset="-128"/>
      <p:regular r:id="rId36"/>
    </p:embeddedFont>
    <p:embeddedFont>
      <p:font typeface="Arial-Rounded" charset="-93"/>
      <p:regular r:id="rId37"/>
    </p:embeddedFont>
    <p:embeddedFont>
      <p:font typeface="微软雅黑" pitchFamily="34" charset="-122"/>
      <p:regular r:id="rId38"/>
      <p:bold r:id="rId39"/>
    </p:embeddedFont>
  </p:embeddedFontLst>
  <p:custDataLst>
    <p:tags r:id="rId4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66"/>
            <p14:sldId id="294"/>
            <p14:sldId id="277"/>
            <p14:sldId id="289"/>
            <p14:sldId id="290"/>
          </p14:sldIdLst>
        </p14:section>
        <p14:section name="Tiết 2" id="{47239A1A-9B72-4DA5-96A7-F8786F163078}">
          <p14:sldIdLst>
            <p14:sldId id="267"/>
            <p14:sldId id="279"/>
            <p14:sldId id="291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92"/>
            <p14:sldId id="285"/>
            <p14:sldId id="272"/>
            <p14:sldId id="286"/>
            <p14:sldId id="273"/>
            <p14:sldId id="29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4CA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368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V2%20-%20KN%20-C&#272;7-%20B&#224;i%203%20-%20Ng&#224;y%20m&#7899;i%20b&#7855;t%20&#273;&#7847;u\TV2%20-%20KN%20-%20B&#224;i%203%20-%20Ng&#224;y%20m&#7899;i%20b&#7855;t%20&#273;&#7847;u\Nh&#7841;c%20thi&#7871;u%20nhi%20vui%20nh&#7897;n%20cho%20b&#233;-%20T&#7853;p%20th&#7875;%20d&#7909;c%20bu&#7893;i%20s&#225;ng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dministrator\Desktop\TV2%20-%20KN%20-C&#272;7-%20B&#224;i%203%20-%20Ng&#224;y%20m&#7899;i%20b&#7855;t%20&#273;&#7847;u\TV2%20-%20KN%20-%20B&#224;i%203%20-%20Ng&#224;y%20m&#7899;i%20b&#7855;t%20&#273;&#7847;u\B&#192;I%20&#272;&#7884;C%20M&#7850;U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dministrator\Desktop\TV2%20-%20KN%20-C&#272;7-%20B&#224;i%203%20-%20Ng&#224;y%20m&#7899;i%20b&#7855;t%20&#273;&#7847;u\TV2%20-%20KN%20-%20B&#224;i%203%20-%20Ng&#224;y%20m&#7899;i%20b&#7855;t%20&#273;&#7847;u\B&#192;I%20&#272;&#7884;C%20M&#7850;U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dmin\Desktop\TV2%20-%20KN%20-%20B&#224;i%203%20-%20Ng&#224;y%20m&#7899;i%20b&#7855;t%20&#273;&#7847;u\B&#192;I%20&#272;&#7884;C%20M&#7850;U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6710" y="2783096"/>
            <a:ext cx="4915252" cy="731678"/>
            <a:chOff x="2280667" y="2727523"/>
            <a:chExt cx="4915252" cy="73167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 MỚI BẮT ĐẦU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23118" y="274693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 MỚI BẮT ĐẦU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0667" y="277186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 MỚI BẮT ĐẦU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51383" y="2016817"/>
            <a:ext cx="1822009" cy="932300"/>
            <a:chOff x="3261588" y="1806095"/>
            <a:chExt cx="1822009" cy="932300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8" y="181204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61588" y="180609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648482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1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78774" y="21324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816479" y="22512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giấc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ch2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241" y="724397"/>
            <a:ext cx="6785593" cy="40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536666" y="17762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 descr="b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542" y="822166"/>
            <a:ext cx="5563126" cy="39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ết vào vở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688"/>
            <a:ext cx="9144000" cy="19570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75512"/>
            <a:ext cx="9144000" cy="17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=""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423082" y="1087238"/>
            <a:ext cx="78747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21460" y="1073579"/>
            <a:ext cx="3140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76511" y="2032930"/>
            <a:ext cx="896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791452" y="1080145"/>
            <a:ext cx="971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2193222" y="1978338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981080" y="1082419"/>
            <a:ext cx="1992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=""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082830" y="1055123"/>
            <a:ext cx="971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06079" y="2895026"/>
            <a:ext cx="896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chích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choè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=""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5361775" y="2895025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46128E-7 L -0.35695 0.18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9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9938E-6 L 0.17153 0.351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176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87977" y="167519"/>
            <a:ext cx="850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khung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4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776" y="614140"/>
            <a:ext cx="6045958" cy="641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732449" y="661102"/>
            <a:ext cx="5077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 descr="3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274" y="1265916"/>
            <a:ext cx="6161905" cy="36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ài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8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2047164" y="1220682"/>
            <a:ext cx="832514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774208" y="1930365"/>
            <a:ext cx="723331" cy="38975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83255" y="882982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32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r>
              <a:rPr lang="en-US" altLang="zh-CN" sz="32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uông</a:t>
            </a:r>
            <a:r>
              <a:rPr lang="en-US" altLang="zh-CN" sz="32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ạc thiếu nhi vui nhộn cho bé- Tập thể dục buổi sá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42875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05363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430152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1050" y="4430152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4710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1" name="BÀI ĐỌC MẪ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9491" y="26991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2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94772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55498" y="65797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422077" y="615168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=""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570013" y="148382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=""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741698" y="150757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=""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710043" y="195423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=""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5566896" y="19552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306163" y="240449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173063" y="239063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997401" y="28181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633729" y="3176391"/>
            <a:ext cx="543915" cy="4574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16009" y="4029435"/>
            <a:ext cx="543915" cy="4574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ÀI ĐỌC MẪ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9491" y="269917"/>
            <a:ext cx="304800" cy="3048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830784" y="985652"/>
            <a:ext cx="513608" cy="8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9293" y="1434937"/>
            <a:ext cx="655123" cy="13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42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=""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993" y="802818"/>
            <a:ext cx="6971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8461" y="1586595"/>
            <a:ext cx="84657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endParaRPr lang="en-US" sz="32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xếp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4710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55498" y="65797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81890" y="152004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ÀI ĐỌC MẪ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9491" y="269917"/>
            <a:ext cx="304800" cy="3048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830784" y="985652"/>
            <a:ext cx="513608" cy="8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2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16&quot;/&gt;&lt;property id=&quot;20307&quot; value=&quot;270&quot;/&gt;&lt;/object&gt;&lt;object type=&quot;3&quot; unique_id=&quot;10011&quot;&gt;&lt;property id=&quot;20148&quot; value=&quot;5&quot;/&gt;&lt;property id=&quot;20300&quot; value=&quot;Slide 18&quot;/&gt;&lt;property id=&quot;20307&quot; value=&quot;271&quot;/&gt;&lt;/object&gt;&lt;object type=&quot;3&quot; unique_id=&quot;10013&quot;&gt;&lt;property id=&quot;20148&quot; value=&quot;5&quot;/&gt;&lt;property id=&quot;20300&quot; value=&quot;Slide 4&quot;/&gt;&lt;property id=&quot;20307&quot; value=&quot;266&quot;/&gt;&lt;/object&gt;&lt;object type=&quot;3&quot; unique_id=&quot;10014&quot;&gt;&lt;property id=&quot;20148&quot; value=&quot;5&quot;/&gt;&lt;property id=&quot;20300&quot; value=&quot;Slide 21&quot;/&gt;&lt;property id=&quot;20307&quot; value=&quot;272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23&quot;/&gt;&lt;property id=&quot;20307&quot; value=&quot;273&quot;/&gt;&lt;/object&gt;&lt;object type=&quot;3&quot; unique_id=&quot;10035&quot;&gt;&lt;property id=&quot;20148&quot; value=&quot;5&quot;/&gt;&lt;property id=&quot;20300&quot; value=&quot;Slide 3&quot;/&gt;&lt;property id=&quot;20307&quot; value=&quot;288&quot;/&gt;&lt;/object&gt;&lt;object type=&quot;3&quot; unique_id=&quot;10036&quot;&gt;&lt;property id=&quot;20148&quot; value=&quot;5&quot;/&gt;&lt;property id=&quot;20300&quot; value=&quot;Slide 5&quot;/&gt;&lt;property id=&quot;20307&quot; value=&quot;294&quot;/&gt;&lt;/object&gt;&lt;object type=&quot;3&quot; unique_id=&quot;10037&quot;&gt;&lt;property id=&quot;20148&quot; value=&quot;5&quot;/&gt;&lt;property id=&quot;20300&quot; value=&quot;Slide 6&quot;/&gt;&lt;property id=&quot;20307&quot; value=&quot;277&quot;/&gt;&lt;/object&gt;&lt;object type=&quot;3&quot; unique_id=&quot;10038&quot;&gt;&lt;property id=&quot;20148&quot; value=&quot;5&quot;/&gt;&lt;property id=&quot;20300&quot; value=&quot;Slide 7&quot;/&gt;&lt;property id=&quot;20307&quot; value=&quot;289&quot;/&gt;&lt;/object&gt;&lt;object type=&quot;3&quot; unique_id=&quot;10039&quot;&gt;&lt;property id=&quot;20148&quot; value=&quot;5&quot;/&gt;&lt;property id=&quot;20300&quot; value=&quot;Slide 8&quot;/&gt;&lt;property id=&quot;20307&quot; value=&quot;290&quot;/&gt;&lt;/object&gt;&lt;object type=&quot;3&quot; unique_id=&quot;10040&quot;&gt;&lt;property id=&quot;20148&quot; value=&quot;5&quot;/&gt;&lt;property id=&quot;20300&quot; value=&quot;Slide 9&quot;/&gt;&lt;property id=&quot;20307&quot; value=&quot;267&quot;/&gt;&lt;/object&gt;&lt;object type=&quot;3&quot; unique_id=&quot;10041&quot;&gt;&lt;property id=&quot;20148&quot; value=&quot;5&quot;/&gt;&lt;property id=&quot;20300&quot; value=&quot;Slide 10&quot;/&gt;&lt;property id=&quot;20307&quot; value=&quot;279&quot;/&gt;&lt;/object&gt;&lt;object type=&quot;3&quot; unique_id=&quot;10042&quot;&gt;&lt;property id=&quot;20148&quot; value=&quot;5&quot;/&gt;&lt;property id=&quot;20300&quot; value=&quot;Slide 11&quot;/&gt;&lt;property id=&quot;20307&quot; value=&quot;291&quot;/&gt;&lt;/object&gt;&lt;object type=&quot;3&quot; unique_id=&quot;10043&quot;&gt;&lt;property id=&quot;20148&quot; value=&quot;5&quot;/&gt;&lt;property id=&quot;20300&quot; value=&quot;Slide 13&quot;/&gt;&lt;property id=&quot;20307&quot; value=&quot;281&quot;/&gt;&lt;/object&gt;&lt;object type=&quot;3&quot; unique_id=&quot;10044&quot;&gt;&lt;property id=&quot;20148&quot; value=&quot;5&quot;/&gt;&lt;property id=&quot;20300&quot; value=&quot;Slide 15&quot;/&gt;&lt;property id=&quot;20307&quot; value=&quot;282&quot;/&gt;&lt;/object&gt;&lt;object type=&quot;3&quot; unique_id=&quot;10045&quot;&gt;&lt;property id=&quot;20148&quot; value=&quot;5&quot;/&gt;&lt;property id=&quot;20300&quot; value=&quot;Slide 17&quot;/&gt;&lt;property id=&quot;20307&quot; value=&quot;283&quot;/&gt;&lt;/object&gt;&lt;object type=&quot;3&quot; unique_id=&quot;10046&quot;&gt;&lt;property id=&quot;20148&quot; value=&quot;5&quot;/&gt;&lt;property id=&quot;20300&quot; value=&quot;Slide 19&quot;/&gt;&lt;property id=&quot;20307&quot; value=&quot;292&quot;/&gt;&lt;/object&gt;&lt;object type=&quot;3&quot; unique_id=&quot;10047&quot;&gt;&lt;property id=&quot;20148&quot; value=&quot;5&quot;/&gt;&lt;property id=&quot;20300&quot; value=&quot;Slide 20&quot;/&gt;&lt;property id=&quot;20307&quot; value=&quot;285&quot;/&gt;&lt;/object&gt;&lt;object type=&quot;3&quot; unique_id=&quot;10048&quot;&gt;&lt;property id=&quot;20148&quot; value=&quot;5&quot;/&gt;&lt;property id=&quot;20300&quot; value=&quot;Slide 22&quot;/&gt;&lt;property id=&quot;20307&quot; value=&quot;286&quot;/&gt;&lt;/object&gt;&lt;object type=&quot;3&quot; unique_id=&quot;10049&quot;&gt;&lt;property id=&quot;20148&quot; value=&quot;5&quot;/&gt;&lt;property id=&quot;20300&quot; value=&quot;Slide 24&quot;/&gt;&lt;property id=&quot;20307&quot; value=&quot;293&quot;/&gt;&lt;/object&gt;&lt;object type=&quot;3&quot; unique_id=&quot;10050&quot;&gt;&lt;property id=&quot;20148&quot; value=&quot;5&quot;/&gt;&lt;property id=&quot;20300&quot; value=&quot;Slide 25&quot;/&gt;&lt;property id=&quot;20307&quot; value=&quot;27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288</Words>
  <Application>Microsoft Office PowerPoint</Application>
  <PresentationFormat>On-screen Show (16:9)</PresentationFormat>
  <Paragraphs>92</Paragraphs>
  <Slides>25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宋体</vt:lpstr>
      <vt:lpstr>Calibri</vt:lpstr>
      <vt:lpstr>DFPOP1-W9</vt:lpstr>
      <vt:lpstr>华康少女文字W5</vt:lpstr>
      <vt:lpstr>Arial-Rounded</vt:lpstr>
      <vt:lpstr>Times New Roman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</cp:lastModifiedBy>
  <cp:revision>31</cp:revision>
  <dcterms:created xsi:type="dcterms:W3CDTF">2020-08-13T09:19:08Z</dcterms:created>
  <dcterms:modified xsi:type="dcterms:W3CDTF">2021-01-11T13:44:13Z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