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0" r:id="rId4"/>
    <p:sldId id="258" r:id="rId5"/>
    <p:sldId id="259" r:id="rId6"/>
    <p:sldId id="260" r:id="rId7"/>
    <p:sldId id="281" r:id="rId8"/>
    <p:sldId id="292" r:id="rId9"/>
    <p:sldId id="286" r:id="rId10"/>
    <p:sldId id="287" r:id="rId11"/>
    <p:sldId id="295" r:id="rId12"/>
    <p:sldId id="263" r:id="rId13"/>
    <p:sldId id="264" r:id="rId14"/>
    <p:sldId id="265" r:id="rId15"/>
    <p:sldId id="289" r:id="rId16"/>
    <p:sldId id="268" r:id="rId17"/>
    <p:sldId id="290" r:id="rId18"/>
    <p:sldId id="279" r:id="rId19"/>
  </p:sldIdLst>
  <p:sldSz cx="9144000" cy="5143500" type="screen16x9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596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14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9050"/>
            <a:ext cx="9169134" cy="515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093461" y="971550"/>
            <a:ext cx="6975427" cy="2792642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350" dirty="0" smtClean="0">
                <a:solidFill>
                  <a:schemeClr val="lt1"/>
                </a:solidFill>
              </a:rPr>
              <a:t>:</a:t>
            </a: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3160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/>
          <p:nvPr/>
        </p:nvSpPr>
        <p:spPr>
          <a:xfrm>
            <a:off x="1533739" y="3054580"/>
            <a:ext cx="50899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685800">
              <a:lnSpc>
                <a:spcPct val="150000"/>
              </a:lnSpc>
              <a:buClrTx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28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6"/>
          <p:cNvSpPr/>
          <p:nvPr/>
        </p:nvSpPr>
        <p:spPr>
          <a:xfrm>
            <a:off x="0" y="133350"/>
            <a:ext cx="575931" cy="533400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26;p4"/>
          <p:cNvSpPr txBox="1"/>
          <p:nvPr/>
        </p:nvSpPr>
        <p:spPr>
          <a:xfrm>
            <a:off x="575931" y="0"/>
            <a:ext cx="85680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cuối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những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cùng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với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16764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2578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3657600" y="144399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8-Point Star 8"/>
          <p:cNvSpPr/>
          <p:nvPr/>
        </p:nvSpPr>
        <p:spPr>
          <a:xfrm>
            <a:off x="16764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3672840" y="22669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5257800" y="1962150"/>
            <a:ext cx="19050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164592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57600" y="31051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525780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44621" y="584735"/>
            <a:ext cx="1202461" cy="1225015"/>
            <a:chOff x="3244621" y="584735"/>
            <a:chExt cx="1202461" cy="1225015"/>
          </a:xfrm>
        </p:grpSpPr>
        <p:sp>
          <p:nvSpPr>
            <p:cNvPr id="2" name="Rectangle 1"/>
            <p:cNvSpPr/>
            <p:nvPr/>
          </p:nvSpPr>
          <p:spPr>
            <a:xfrm>
              <a:off x="3505200" y="584735"/>
              <a:ext cx="941882" cy="31061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44621" y="1354643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05200" y="2498824"/>
            <a:ext cx="1016583" cy="1376550"/>
            <a:chOff x="3505200" y="2498824"/>
            <a:chExt cx="1016583" cy="1376550"/>
          </a:xfrm>
        </p:grpSpPr>
        <p:sp>
          <p:nvSpPr>
            <p:cNvPr id="11" name="Rectangle 10"/>
            <p:cNvSpPr/>
            <p:nvPr/>
          </p:nvSpPr>
          <p:spPr>
            <a:xfrm>
              <a:off x="3505200" y="2498824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79901" y="3420267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35758" y="895350"/>
            <a:ext cx="1243684" cy="1384756"/>
            <a:chOff x="3035758" y="895350"/>
            <a:chExt cx="1243684" cy="1384756"/>
          </a:xfrm>
        </p:grpSpPr>
        <p:sp>
          <p:nvSpPr>
            <p:cNvPr id="3" name="Rectangle 2"/>
            <p:cNvSpPr/>
            <p:nvPr/>
          </p:nvSpPr>
          <p:spPr>
            <a:xfrm>
              <a:off x="3035758" y="895350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52800" y="1820813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89479" y="2953931"/>
            <a:ext cx="1389963" cy="1380736"/>
            <a:chOff x="2889479" y="2953931"/>
            <a:chExt cx="1389963" cy="1380736"/>
          </a:xfrm>
        </p:grpSpPr>
        <p:sp>
          <p:nvSpPr>
            <p:cNvPr id="14" name="Rectangle 13"/>
            <p:cNvSpPr/>
            <p:nvPr/>
          </p:nvSpPr>
          <p:spPr>
            <a:xfrm>
              <a:off x="3352800" y="2953931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89479" y="3875374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43800" y="2944177"/>
            <a:ext cx="1371600" cy="1367214"/>
            <a:chOff x="7543800" y="2944177"/>
            <a:chExt cx="1371600" cy="1367214"/>
          </a:xfrm>
        </p:grpSpPr>
        <p:sp>
          <p:nvSpPr>
            <p:cNvPr id="16" name="Rectangle 15"/>
            <p:cNvSpPr/>
            <p:nvPr/>
          </p:nvSpPr>
          <p:spPr>
            <a:xfrm>
              <a:off x="7543800" y="2944177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8758" y="3852098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7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>
            <a:off x="15241" y="514350"/>
            <a:ext cx="9144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305;p9"/>
          <p:cNvSpPr/>
          <p:nvPr/>
        </p:nvSpPr>
        <p:spPr>
          <a:xfrm>
            <a:off x="0" y="1980532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305;p9"/>
          <p:cNvSpPr/>
          <p:nvPr/>
        </p:nvSpPr>
        <p:spPr>
          <a:xfrm>
            <a:off x="-1" y="2876550"/>
            <a:ext cx="914400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76200" y="125709"/>
            <a:ext cx="4492840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703726" y="2099016"/>
            <a:ext cx="323778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748226" y="120929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60960" y="1428750"/>
            <a:ext cx="481284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751882" y="1428750"/>
            <a:ext cx="454451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67000" y="1409700"/>
            <a:ext cx="6574561" cy="1541571"/>
            <a:chOff x="2667000" y="1409700"/>
            <a:chExt cx="6574561" cy="1541571"/>
          </a:xfrm>
        </p:grpSpPr>
        <p:sp>
          <p:nvSpPr>
            <p:cNvPr id="2" name="Rectangle 1"/>
            <p:cNvSpPr/>
            <p:nvPr/>
          </p:nvSpPr>
          <p:spPr>
            <a:xfrm>
              <a:off x="2667000" y="1428750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19400" y="2417871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461479" y="1409700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24141" y="2417871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19200" y="1943100"/>
            <a:ext cx="7924800" cy="1484421"/>
            <a:chOff x="1219200" y="1943100"/>
            <a:chExt cx="7924800" cy="1484421"/>
          </a:xfrm>
        </p:grpSpPr>
        <p:sp>
          <p:nvSpPr>
            <p:cNvPr id="4" name="Rectangle 3"/>
            <p:cNvSpPr/>
            <p:nvPr/>
          </p:nvSpPr>
          <p:spPr>
            <a:xfrm>
              <a:off x="2345461" y="194310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9200" y="2952750"/>
              <a:ext cx="2490241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2484" y="194310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22261" y="295275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719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69572" y="1542791"/>
            <a:ext cx="1789040" cy="1504870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10359" y="133350"/>
            <a:ext cx="461404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135996" y="1657350"/>
            <a:ext cx="2445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884675" y="978794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755715" y="1497579"/>
            <a:ext cx="1515891" cy="1573726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152400" y="125709"/>
            <a:ext cx="461404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196815" y="2113681"/>
            <a:ext cx="2574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2093188" y="1325201"/>
            <a:ext cx="7816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110359" y="146828"/>
            <a:ext cx="4614041" cy="4996672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67014" y="238197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/>
          <p:cNvSpPr/>
          <p:nvPr/>
        </p:nvSpPr>
        <p:spPr>
          <a:xfrm>
            <a:off x="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múa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Đêm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Đêm Qua Em Mơ Gặp Bác Hồ - Bài Hát Hay Về Bác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528" y="584736"/>
            <a:ext cx="7190072" cy="40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0" y="3421381"/>
            <a:ext cx="9144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hay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thường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152400" y="133350"/>
            <a:ext cx="4614041" cy="4729655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196814" y="1931435"/>
            <a:ext cx="2514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" name="Google Shape;186;p3"/>
          <p:cNvSpPr/>
          <p:nvPr/>
        </p:nvSpPr>
        <p:spPr>
          <a:xfrm>
            <a:off x="-30481" y="433487"/>
            <a:ext cx="481284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" name="Google Shape;241;p6"/>
          <p:cNvSpPr/>
          <p:nvPr/>
        </p:nvSpPr>
        <p:spPr>
          <a:xfrm>
            <a:off x="19493" y="5143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42;p6"/>
          <p:cNvSpPr/>
          <p:nvPr/>
        </p:nvSpPr>
        <p:spPr>
          <a:xfrm>
            <a:off x="8860" y="971550"/>
            <a:ext cx="372140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43;p6"/>
          <p:cNvSpPr/>
          <p:nvPr/>
        </p:nvSpPr>
        <p:spPr>
          <a:xfrm>
            <a:off x="0" y="1413059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43;p6"/>
          <p:cNvSpPr/>
          <p:nvPr/>
        </p:nvSpPr>
        <p:spPr>
          <a:xfrm>
            <a:off x="0" y="1809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4419601" y="446723"/>
            <a:ext cx="470916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243;p6"/>
          <p:cNvSpPr/>
          <p:nvPr/>
        </p:nvSpPr>
        <p:spPr>
          <a:xfrm>
            <a:off x="4419600" y="584735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/>
          <p:cNvSpPr/>
          <p:nvPr/>
        </p:nvSpPr>
        <p:spPr>
          <a:xfrm>
            <a:off x="4419600" y="9715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3;p6"/>
          <p:cNvSpPr/>
          <p:nvPr/>
        </p:nvSpPr>
        <p:spPr>
          <a:xfrm>
            <a:off x="4419600" y="142018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3;p6"/>
          <p:cNvSpPr/>
          <p:nvPr/>
        </p:nvSpPr>
        <p:spPr>
          <a:xfrm>
            <a:off x="4419600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86;p3"/>
          <p:cNvSpPr/>
          <p:nvPr/>
        </p:nvSpPr>
        <p:spPr>
          <a:xfrm>
            <a:off x="-30480" y="2495550"/>
            <a:ext cx="4812842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3;p6"/>
          <p:cNvSpPr/>
          <p:nvPr/>
        </p:nvSpPr>
        <p:spPr>
          <a:xfrm>
            <a:off x="0" y="2571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3;p6"/>
          <p:cNvSpPr/>
          <p:nvPr/>
        </p:nvSpPr>
        <p:spPr>
          <a:xfrm>
            <a:off x="1" y="29527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3;p6"/>
          <p:cNvSpPr/>
          <p:nvPr/>
        </p:nvSpPr>
        <p:spPr>
          <a:xfrm>
            <a:off x="0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43;p6"/>
          <p:cNvSpPr/>
          <p:nvPr/>
        </p:nvSpPr>
        <p:spPr>
          <a:xfrm>
            <a:off x="0" y="38671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86;p3"/>
          <p:cNvSpPr/>
          <p:nvPr/>
        </p:nvSpPr>
        <p:spPr>
          <a:xfrm>
            <a:off x="4782362" y="2498824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sp>
        <p:nvSpPr>
          <p:cNvPr id="20" name="Google Shape;243;p6"/>
          <p:cNvSpPr/>
          <p:nvPr/>
        </p:nvSpPr>
        <p:spPr>
          <a:xfrm>
            <a:off x="4462322" y="2592101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43;p6"/>
          <p:cNvSpPr/>
          <p:nvPr/>
        </p:nvSpPr>
        <p:spPr>
          <a:xfrm>
            <a:off x="4447954" y="3020878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43;p6"/>
          <p:cNvSpPr/>
          <p:nvPr/>
        </p:nvSpPr>
        <p:spPr>
          <a:xfrm>
            <a:off x="4476307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43;p6"/>
          <p:cNvSpPr/>
          <p:nvPr/>
        </p:nvSpPr>
        <p:spPr>
          <a:xfrm>
            <a:off x="4462322" y="38671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26;p4"/>
          <p:cNvSpPr txBox="1"/>
          <p:nvPr/>
        </p:nvSpPr>
        <p:spPr>
          <a:xfrm>
            <a:off x="3001410" y="2921321"/>
            <a:ext cx="17513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5" name="Google Shape;226;p4"/>
          <p:cNvSpPr txBox="1"/>
          <p:nvPr/>
        </p:nvSpPr>
        <p:spPr>
          <a:xfrm>
            <a:off x="381000" y="3333750"/>
            <a:ext cx="19949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hảy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6" name="Google Shape;226;p4"/>
          <p:cNvSpPr txBox="1"/>
          <p:nvPr/>
        </p:nvSpPr>
        <p:spPr>
          <a:xfrm>
            <a:off x="2895600" y="3343970"/>
            <a:ext cx="24383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rắng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98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</p:spTree>
    <p:extLst>
      <p:ext uri="{BB962C8B-B14F-4D97-AF65-F5344CB8AC3E}">
        <p14:creationId xmlns:p14="http://schemas.microsoft.com/office/powerpoint/2010/main" val="39813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80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81&quot;/&gt;&lt;/object&gt;&lt;object type=&quot;3&quot; unique_id=&quot;10011&quot;&gt;&lt;property id=&quot;20148&quot; value=&quot;5&quot;/&gt;&lt;property id=&quot;20300&quot; value=&quot;Slide 8&quot;/&gt;&lt;property id=&quot;20307&quot; value=&quot;292&quot;/&gt;&lt;/object&gt;&lt;object type=&quot;3&quot; unique_id=&quot;10012&quot;&gt;&lt;property id=&quot;20148&quot; value=&quot;5&quot;/&gt;&lt;property id=&quot;20300&quot; value=&quot;Slide 9&quot;/&gt;&lt;property id=&quot;20307&quot; value=&quot;286&quot;/&gt;&lt;/object&gt;&lt;object type=&quot;3&quot; unique_id=&quot;10013&quot;&gt;&lt;property id=&quot;20148&quot; value=&quot;5&quot;/&gt;&lt;property id=&quot;20300&quot; value=&quot;Slide 10&quot;/&gt;&lt;property id=&quot;20307&quot; value=&quot;287&quot;/&gt;&lt;/object&gt;&lt;object type=&quot;3&quot; unique_id=&quot;10014&quot;&gt;&lt;property id=&quot;20148&quot; value=&quot;5&quot;/&gt;&lt;property id=&quot;20300&quot; value=&quot;Slide 11&quot;/&gt;&lt;property id=&quot;20307&quot; value=&quot;295&quot;/&gt;&lt;/object&gt;&lt;object type=&quot;3&quot; unique_id=&quot;10015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17&quot;&gt;&lt;property id=&quot;20148&quot; value=&quot;5&quot;/&gt;&lt;property id=&quot;20300&quot; value=&quot;Slide 14&quot;/&gt;&lt;property id=&quot;20307&quot; value=&quot;265&quot;/&gt;&lt;/object&gt;&lt;object type=&quot;3&quot; unique_id=&quot;10018&quot;&gt;&lt;property id=&quot;20148&quot; value=&quot;5&quot;/&gt;&lt;property id=&quot;20300&quot; value=&quot;Slide 15&quot;/&gt;&lt;property id=&quot;20307&quot; value=&quot;289&quot;/&gt;&lt;/object&gt;&lt;object type=&quot;3&quot; unique_id=&quot;10019&quot;&gt;&lt;property id=&quot;20148&quot; value=&quot;5&quot;/&gt;&lt;property id=&quot;20300&quot; value=&quot;Slide 16&quot;/&gt;&lt;property id=&quot;20307&quot; value=&quot;268&quot;/&gt;&lt;/object&gt;&lt;object type=&quot;3&quot; unique_id=&quot;10020&quot;&gt;&lt;property id=&quot;20148&quot; value=&quot;5&quot;/&gt;&lt;property id=&quot;20300&quot; value=&quot;Slide 17&quot;/&gt;&lt;property id=&quot;20307&quot; value=&quot;290&quot;/&gt;&lt;/object&gt;&lt;object type=&quot;3&quot; unique_id=&quot;10021&quot;&gt;&lt;property id=&quot;20148&quot; value=&quot;5&quot;/&gt;&lt;property id=&quot;20300&quot; value=&quot;Slide 18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626</Words>
  <Application>Microsoft Office PowerPoint</Application>
  <PresentationFormat>On-screen Show (16:9)</PresentationFormat>
  <Paragraphs>139</Paragraphs>
  <Slides>18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74</cp:revision>
  <dcterms:created xsi:type="dcterms:W3CDTF">2020-08-13T09:19:08Z</dcterms:created>
  <dcterms:modified xsi:type="dcterms:W3CDTF">2021-01-11T13:40:23Z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