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275" r:id="rId7"/>
    <p:sldId id="289" r:id="rId8"/>
    <p:sldId id="266" r:id="rId9"/>
    <p:sldId id="277" r:id="rId10"/>
    <p:sldId id="288" r:id="rId11"/>
    <p:sldId id="267" r:id="rId12"/>
    <p:sldId id="279" r:id="rId13"/>
    <p:sldId id="268" r:id="rId14"/>
    <p:sldId id="281" r:id="rId15"/>
    <p:sldId id="269" r:id="rId16"/>
    <p:sldId id="282" r:id="rId17"/>
    <p:sldId id="270" r:id="rId18"/>
    <p:sldId id="283" r:id="rId19"/>
    <p:sldId id="271" r:id="rId20"/>
    <p:sldId id="284" r:id="rId21"/>
    <p:sldId id="285" r:id="rId22"/>
    <p:sldId id="272" r:id="rId23"/>
    <p:sldId id="286" r:id="rId24"/>
    <p:sldId id="287" r:id="rId25"/>
    <p:sldId id="274" r:id="rId26"/>
  </p:sldIdLst>
  <p:sldSz cx="9144000" cy="5143500" type="screen16x9"/>
  <p:notesSz cx="6858000" cy="9144000"/>
  <p:embeddedFontLst>
    <p:embeddedFont>
      <p:font typeface="HL Hoctro" pitchFamily="2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微软雅黑" pitchFamily="34" charset="-122"/>
      <p:regular r:id="rId34"/>
      <p:bold r:id="rId35"/>
    </p:embeddedFont>
    <p:embeddedFont>
      <p:font typeface="Arial-Rounded" charset="-93"/>
      <p:regular r:id="rId36"/>
    </p:embeddedFont>
    <p:embeddedFont>
      <p:font typeface="DFPOP1-W9" charset="-128"/>
      <p:regular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9"/>
            <p14:sldId id="266"/>
            <p14:sldId id="277"/>
            <p14:sldId id="288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87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EF2A19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4" autoAdjust="0"/>
  </p:normalViewPr>
  <p:slideViewPr>
    <p:cSldViewPr snapToGrid="0">
      <p:cViewPr varScale="1">
        <p:scale>
          <a:sx n="93" d="100"/>
          <a:sy n="93" d="100"/>
        </p:scale>
        <p:origin x="-7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083312" y="2779630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LÍNH CỨU HỎA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20957" cy="955919"/>
            <a:chOff x="3282361" y="1815065"/>
            <a:chExt cx="1620957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20957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5400" b="1" dirty="0" smtClean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648482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1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5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16076" y="995310"/>
            <a:ext cx="7865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 vở câu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cho câu hỏi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và c </a:t>
            </a:r>
          </a:p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383461" y="1868145"/>
            <a:ext cx="699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 dùng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479825" y="1858655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553691" y="1875535"/>
            <a:ext cx="556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vòi phun nước dập tắt đám cháy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2723553"/>
            <a:ext cx="836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 nghĩ những người lính cứu hỏa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178187" y="2727389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162320" y="2714368"/>
            <a:ext cx="5316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rất dũng cảm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8" grpId="0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1161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22787" y="828025"/>
            <a:ext cx="854423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sẵn sàng              tính mạng             chuyên dụng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tài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sản                  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đèn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báo hiệu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1983841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Giống xe cứu hỏa, xe cứu thương cũng có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941865" y="1965424"/>
            <a:ext cx="1320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941865" y="1973411"/>
            <a:ext cx="5296834" cy="5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đèn báo hiệu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19835" y="2557297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Chúng ta cần bảo vệ             của nhà trường.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522132" y="2528167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762840" y="2570830"/>
            <a:ext cx="172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ài sản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0" grpId="1"/>
      <p:bldP spid="11" grpId="0"/>
      <p:bldP spid="15" grpId="0"/>
      <p:bldP spid="16" grpId="0"/>
      <p:bldP spid="16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55864" y="365875"/>
            <a:ext cx="887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sát tranh và </a:t>
            </a:r>
            <a:r>
              <a:rPr lang="en-US" altLang="zh-CN" sz="2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dùng từ ngữ trong khung để nói theo tranh 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5" y="889095"/>
            <a:ext cx="7377429" cy="42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6964" cy="5143500"/>
          </a:xfrm>
          <a:prstGeom prst="rect">
            <a:avLst/>
          </a:prstGeom>
        </p:spPr>
      </p:pic>
      <p:sp>
        <p:nvSpPr>
          <p:cNvPr id="7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546329" y="997044"/>
            <a:ext cx="1571444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683826" y="1797144"/>
            <a:ext cx="1433947" cy="447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=""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7117773" y="1797144"/>
            <a:ext cx="1111827" cy="4472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4" y="997528"/>
            <a:ext cx="8590476" cy="182906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370144" y="1462552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òa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nhà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5247412" y="1457843"/>
            <a:ext cx="1990226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trí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tuệ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7168732" y="146255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óa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cửa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401317" y="2217377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ứu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giúp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4">
            <a:extLst>
              <a:ext uri="{FF2B5EF4-FFF2-40B4-BE49-F238E27FC236}">
                <a16:creationId xmlns=""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5178768" y="2191886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nặng tr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ĩu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986051" y="2196595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ý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0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3458" y="139217"/>
            <a:ext cx="841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dưới đây 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600883"/>
            <a:ext cx="8303341" cy="4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3700" y="1638542"/>
            <a:ext cx="445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4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22352"/>
            <a:ext cx="9143999" cy="612933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  <a:endParaRPr lang="en-US" altLang="zh-CN" sz="3200" b="1" dirty="0">
              <a:solidFill>
                <a:srgbClr val="F14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2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Chuông báo cháy vang lên.  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lập tức mặc quần áo chữa cháy, đi ủng, đeo găng, đội mũ rồi lao lên xe.   </a:t>
            </a:r>
            <a:r>
              <a:rPr lang="en-US" altLang="zh-CN" sz="2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Chiếc xe cứu hỏa màu đỏ chứa đầy nước, bật đèn báo hiệu, rú còi.   </a:t>
            </a:r>
            <a:r>
              <a:rPr lang="en-US" altLang="zh-CN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chạy như bay đến nơi có đám cháy.    </a:t>
            </a:r>
            <a:r>
              <a:rPr lang="en-US" altLang="zh-CN" sz="26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Tại đây, ngọn lửa mỗi lúc một lớn.   </a:t>
            </a:r>
            <a:r>
              <a:rPr lang="en-US" altLang="zh-CN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lao tới, dùng vòi phun nước, dập tắt đám cháy.  </a:t>
            </a:r>
            <a:r>
              <a:rPr lang="en-US" altLang="zh-CN" sz="26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 luôn quên mình để cứu tính mạng và tài sản của người dân.</a:t>
            </a:r>
          </a:p>
          <a:p>
            <a:pPr algn="just"/>
            <a:r>
              <a:rPr lang="en-US" altLang="zh-CN" sz="2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Cứu hỏa là một công việc rất nguy hiểm.   </a:t>
            </a:r>
            <a:r>
              <a:rPr lang="en-US" altLang="zh-CN" sz="26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Nhưng những người lính cứu hỏa luôn sẵn sàng có mặt ở mọi nơi có hỏa hoạn. </a:t>
            </a:r>
          </a:p>
          <a:p>
            <a:pPr algn="just"/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61111" y="872839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738256" y="893621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lính cứu hỏ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3" y="22352"/>
            <a:ext cx="609600" cy="609600"/>
          </a:xfrm>
          <a:prstGeom prst="rect">
            <a:avLst/>
          </a:prstGeom>
        </p:spPr>
      </p:pic>
      <p:sp>
        <p:nvSpPr>
          <p:cNvPr id="16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766456" y="1758608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4028" y="2091116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421332" y="2505839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971313" y="2091116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522039" y="2920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522039" y="3682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46625" y="3682767"/>
            <a:ext cx="301336" cy="332508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2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2" y="15989"/>
            <a:ext cx="89257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Chuông báo cháy vang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lên. Những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hỏa lập tức mặc quần áo chữa cháy, đi ủng, đeo găng, đội mũ rồi lao lên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xe. Chiếc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cứu hỏa màu đỏ chứa đầy nước, bật đèn báo hiệu, rú còi.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chạy như bay đến nơi có đám cháy.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Tại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đây, ngọn lửa mỗi lúc một lớn.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 lính cứu hỏa lao tới, dùng vòi phun nước, dập tắt đám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cháy. Họ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luôn quên mình để cứu tính mạng và tài sản của người dân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Cứu hỏa là một công việc rất nguy </a:t>
            </a:r>
            <a:r>
              <a:rPr lang="en-US" altLang="zh-CN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hiểm. Nhưng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 người lính cứu hỏa luôn sẵn sàng có mặt ở mọi nơi có hỏa hoạn. </a:t>
            </a:r>
          </a:p>
        </p:txBody>
      </p:sp>
      <p:sp>
        <p:nvSpPr>
          <p:cNvPr id="5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39605" y="540331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8269" y="3531465"/>
            <a:ext cx="301336" cy="33250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3483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Trang phục của lính cứu hỏa gồm những gì?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790754" y="163009"/>
            <a:ext cx="7291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Lính cứu hỏa dập tắt đám cháy bằng cách nào?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66486" y="30732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c. Em nghĩ gì về những người lính cứu hỏa?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7" y="1153390"/>
            <a:ext cx="4597494" cy="37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14&quot;/&gt;&lt;property id=&quot;20307&quot; value=&quot;270&quot;/&gt;&lt;/object&gt;&lt;object type=&quot;3&quot; unique_id=&quot;10011&quot;&gt;&lt;property id=&quot;20148&quot; value=&quot;5&quot;/&gt;&lt;property id=&quot;20300&quot; value=&quot;Slide 16&quot;/&gt;&lt;property id=&quot;20307&quot; value=&quot;271&quot;/&gt;&lt;/object&gt;&lt;object type=&quot;3&quot; unique_id=&quot;10013&quot;&gt;&lt;property id=&quot;20148&quot; value=&quot;5&quot;/&gt;&lt;property id=&quot;20300&quot; value=&quot;Slide 5&quot;/&gt;&lt;property id=&quot;20307&quot; value=&quot;266&quot;/&gt;&lt;/object&gt;&lt;object type=&quot;3&quot; unique_id=&quot;10014&quot;&gt;&lt;property id=&quot;20148&quot; value=&quot;5&quot;/&gt;&lt;property id=&quot;20300&quot; value=&quot;Slide 19&quot;/&gt;&lt;property id=&quot;20307&quot; value=&quot;272&quot;/&gt;&lt;/object&gt;&lt;object type=&quot;3&quot; unique_id=&quot;10015&quot;&gt;&lt;property id=&quot;20148&quot; value=&quot;5&quot;/&gt;&lt;property id=&quot;20300&quot; value=&quot;Slide 10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69&quot;/&gt;&lt;/object&gt;&lt;object type=&quot;3&quot; unique_id=&quot;10035&quot;&gt;&lt;property id=&quot;20148&quot; value=&quot;5&quot;/&gt;&lt;property id=&quot;20300&quot; value=&quot;Slide 3&quot;/&gt;&lt;property id=&quot;20307&quot; value=&quot;275&quot;/&gt;&lt;/object&gt;&lt;object type=&quot;3&quot; unique_id=&quot;10036&quot;&gt;&lt;property id=&quot;20148&quot; value=&quot;5&quot;/&gt;&lt;property id=&quot;20300&quot; value=&quot;Slide 4&quot;/&gt;&lt;property id=&quot;20307&quot; value=&quot;289&quot;/&gt;&lt;/object&gt;&lt;object type=&quot;3&quot; unique_id=&quot;10037&quot;&gt;&lt;property id=&quot;20148&quot; value=&quot;5&quot;/&gt;&lt;property id=&quot;20300&quot; value=&quot;Slide 6&quot;/&gt;&lt;property id=&quot;20307&quot; value=&quot;277&quot;/&gt;&lt;/object&gt;&lt;object type=&quot;3&quot; unique_id=&quot;10038&quot;&gt;&lt;property id=&quot;20148&quot; value=&quot;5&quot;/&gt;&lt;property id=&quot;20300&quot; value=&quot;Slide 7&quot;/&gt;&lt;property id=&quot;20307&quot; value=&quot;288&quot;/&gt;&lt;/object&gt;&lt;object type=&quot;3&quot; unique_id=&quot;10039&quot;&gt;&lt;property id=&quot;20148&quot; value=&quot;5&quot;/&gt;&lt;property id=&quot;20300&quot; value=&quot;Slide 8&quot;/&gt;&lt;property id=&quot;20307&quot; value=&quot;267&quot;/&gt;&lt;/object&gt;&lt;object type=&quot;3&quot; unique_id=&quot;10040&quot;&gt;&lt;property id=&quot;20148&quot; value=&quot;5&quot;/&gt;&lt;property id=&quot;20300&quot; value=&quot;Slide 9&quot;/&gt;&lt;property id=&quot;20307&quot; value=&quot;279&quot;/&gt;&lt;/object&gt;&lt;object type=&quot;3&quot; unique_id=&quot;10041&quot;&gt;&lt;property id=&quot;20148&quot; value=&quot;5&quot;/&gt;&lt;property id=&quot;20300&quot; value=&quot;Slide 11&quot;/&gt;&lt;property id=&quot;20307&quot; value=&quot;281&quot;/&gt;&lt;/object&gt;&lt;object type=&quot;3&quot; unique_id=&quot;10042&quot;&gt;&lt;property id=&quot;20148&quot; value=&quot;5&quot;/&gt;&lt;property id=&quot;20300&quot; value=&quot;Slide 13&quot;/&gt;&lt;property id=&quot;20307&quot; value=&quot;282&quot;/&gt;&lt;/object&gt;&lt;object type=&quot;3&quot; unique_id=&quot;10043&quot;&gt;&lt;property id=&quot;20148&quot; value=&quot;5&quot;/&gt;&lt;property id=&quot;20300&quot; value=&quot;Slide 15&quot;/&gt;&lt;property id=&quot;20307&quot; value=&quot;283&quot;/&gt;&lt;/object&gt;&lt;object type=&quot;3&quot; unique_id=&quot;10044&quot;&gt;&lt;property id=&quot;20148&quot; value=&quot;5&quot;/&gt;&lt;property id=&quot;20300&quot; value=&quot;Slide 17&quot;/&gt;&lt;property id=&quot;20307&quot; value=&quot;284&quot;/&gt;&lt;/object&gt;&lt;object type=&quot;3&quot; unique_id=&quot;10045&quot;&gt;&lt;property id=&quot;20148&quot; value=&quot;5&quot;/&gt;&lt;property id=&quot;20300&quot; value=&quot;Slide 18&quot;/&gt;&lt;property id=&quot;20307&quot; value=&quot;285&quot;/&gt;&lt;/object&gt;&lt;object type=&quot;3&quot; unique_id=&quot;10046&quot;&gt;&lt;property id=&quot;20148&quot; value=&quot;5&quot;/&gt;&lt;property id=&quot;20300&quot; value=&quot;Slide 20&quot;/&gt;&lt;property id=&quot;20307&quot; value=&quot;286&quot;/&gt;&lt;/object&gt;&lt;object type=&quot;3&quot; unique_id=&quot;10047&quot;&gt;&lt;property id=&quot;20148&quot; value=&quot;5&quot;/&gt;&lt;property id=&quot;20300&quot; value=&quot;Slide 21&quot;/&gt;&lt;property id=&quot;20307&quot; value=&quot;287&quot;/&gt;&lt;/object&gt;&lt;object type=&quot;3&quot; unique_id=&quot;10048&quot;&gt;&lt;property id=&quot;20148&quot; value=&quot;5&quot;/&gt;&lt;property id=&quot;20300&quot; value=&quot;Slide 22&quot;/&gt;&lt;property id=&quot;20307&quot; value=&quot;27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2954521b-b4ab-4ce3-8aa8-8bfa99a4c36e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517</Words>
  <Application>Microsoft Office PowerPoint</Application>
  <PresentationFormat>On-screen Show (16:9)</PresentationFormat>
  <Paragraphs>84</Paragraphs>
  <Slides>22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HL Hoctro</vt:lpstr>
      <vt:lpstr>Times New Roman</vt:lpstr>
      <vt:lpstr>华康少女文字W5</vt:lpstr>
      <vt:lpstr>Calibri</vt:lpstr>
      <vt:lpstr>宋体</vt:lpstr>
      <vt:lpstr>微软雅黑</vt:lpstr>
      <vt:lpstr>Arial-Rounded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66</cp:revision>
  <dcterms:created xsi:type="dcterms:W3CDTF">2020-08-13T09:19:08Z</dcterms:created>
  <dcterms:modified xsi:type="dcterms:W3CDTF">2021-01-11T14:00:08Z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