
<file path=[Content_Types].xml><?xml version="1.0" encoding="utf-8"?>
<Types xmlns="http://schemas.openxmlformats.org/package/2006/content-types">
  <Default Extension="png" ContentType="image/png"/>
  <Default Extension="mp3" ContentType="audio/unknown"/>
  <Default Extension="rels" ContentType="application/vnd.openxmlformats-package.relationships+xml"/>
  <Default Extension="xml" ContentType="application/xml"/>
  <Default Extension="gif" ContentType="image/gif"/>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30"/>
  </p:notesMasterIdLst>
  <p:sldIdLst>
    <p:sldId id="256" r:id="rId2"/>
    <p:sldId id="257" r:id="rId3"/>
    <p:sldId id="258" r:id="rId4"/>
    <p:sldId id="280" r:id="rId5"/>
    <p:sldId id="259" r:id="rId6"/>
    <p:sldId id="260" r:id="rId7"/>
    <p:sldId id="261" r:id="rId8"/>
    <p:sldId id="286" r:id="rId9"/>
    <p:sldId id="262" r:id="rId10"/>
    <p:sldId id="263" r:id="rId11"/>
    <p:sldId id="264" r:id="rId12"/>
    <p:sldId id="265" r:id="rId13"/>
    <p:sldId id="267" r:id="rId14"/>
    <p:sldId id="266" r:id="rId15"/>
    <p:sldId id="281" r:id="rId16"/>
    <p:sldId id="268" r:id="rId17"/>
    <p:sldId id="269" r:id="rId18"/>
    <p:sldId id="270" r:id="rId19"/>
    <p:sldId id="271" r:id="rId20"/>
    <p:sldId id="272" r:id="rId21"/>
    <p:sldId id="273" r:id="rId22"/>
    <p:sldId id="274" r:id="rId23"/>
    <p:sldId id="275" r:id="rId24"/>
    <p:sldId id="282" r:id="rId25"/>
    <p:sldId id="277" r:id="rId26"/>
    <p:sldId id="285" r:id="rId27"/>
    <p:sldId id="283" r:id="rId28"/>
    <p:sldId id="279" r:id="rId29"/>
  </p:sldIdLst>
  <p:sldSz cx="9144000" cy="5143500" type="screen16x9"/>
  <p:notesSz cx="6858000" cy="9144000"/>
  <p:custDataLst>
    <p:tags r:id="rId31"/>
  </p:custData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xmlns=""/>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32" roundtripDataSignature="AMtx7mhzYBDgZ+VawR1TAuVYrCP+2rCdR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2" d="100"/>
          <a:sy n="92" d="100"/>
        </p:scale>
        <p:origin x="-756" y="-96"/>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customschemas.google.com/relationships/presentationmetadata" Target="meta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gs" Target="tags/tag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555980025"/>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3" name="Google Shape;113;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更多模板请关注：https://haosc.taobao.com</a:t>
            </a:r>
            <a:endParaRPr/>
          </a:p>
        </p:txBody>
      </p:sp>
      <p:sp>
        <p:nvSpPr>
          <p:cNvPr id="114" name="Google Shape;114;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a:t>
            </a:fld>
            <a:endParaRPr/>
          </a:p>
        </p:txBody>
      </p:sp>
    </p:spTree>
    <p:extLst>
      <p:ext uri="{BB962C8B-B14F-4D97-AF65-F5344CB8AC3E}">
        <p14:creationId xmlns:p14="http://schemas.microsoft.com/office/powerpoint/2010/main" val="6914539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Google Shape;300;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1" name="Google Shape;301;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151611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Google Shape;308;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9" name="Google Shape;309;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0" name="Google Shape;310;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a:t>
            </a:fld>
            <a:endParaRPr/>
          </a:p>
        </p:txBody>
      </p:sp>
    </p:spTree>
    <p:extLst>
      <p:ext uri="{BB962C8B-B14F-4D97-AF65-F5344CB8AC3E}">
        <p14:creationId xmlns:p14="http://schemas.microsoft.com/office/powerpoint/2010/main" val="40666830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
        <p:cNvGrpSpPr/>
        <p:nvPr/>
      </p:nvGrpSpPr>
      <p:grpSpPr>
        <a:xfrm>
          <a:off x="0" y="0"/>
          <a:ext cx="0" cy="0"/>
          <a:chOff x="0" y="0"/>
          <a:chExt cx="0" cy="0"/>
        </a:xfrm>
      </p:grpSpPr>
      <p:sp>
        <p:nvSpPr>
          <p:cNvPr id="358" name="Google Shape;358;p1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59" name="Google Shape;359;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165411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
        <p:cNvGrpSpPr/>
        <p:nvPr/>
      </p:nvGrpSpPr>
      <p:grpSpPr>
        <a:xfrm>
          <a:off x="0" y="0"/>
          <a:ext cx="0" cy="0"/>
          <a:chOff x="0" y="0"/>
          <a:chExt cx="0" cy="0"/>
        </a:xfrm>
      </p:grpSpPr>
      <p:sp>
        <p:nvSpPr>
          <p:cNvPr id="351" name="Google Shape;351;p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52" name="Google Shape;352;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717065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
        <p:cNvGrpSpPr/>
        <p:nvPr/>
      </p:nvGrpSpPr>
      <p:grpSpPr>
        <a:xfrm>
          <a:off x="0" y="0"/>
          <a:ext cx="0" cy="0"/>
          <a:chOff x="0" y="0"/>
          <a:chExt cx="0" cy="0"/>
        </a:xfrm>
      </p:grpSpPr>
      <p:sp>
        <p:nvSpPr>
          <p:cNvPr id="366" name="Google Shape;366;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7" name="Google Shape;367;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8" name="Google Shape;368;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16</a:t>
            </a:fld>
            <a:endParaRPr/>
          </a:p>
        </p:txBody>
      </p:sp>
    </p:spTree>
    <p:extLst>
      <p:ext uri="{BB962C8B-B14F-4D97-AF65-F5344CB8AC3E}">
        <p14:creationId xmlns:p14="http://schemas.microsoft.com/office/powerpoint/2010/main" val="1802349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
        <p:cNvGrpSpPr/>
        <p:nvPr/>
      </p:nvGrpSpPr>
      <p:grpSpPr>
        <a:xfrm>
          <a:off x="0" y="0"/>
          <a:ext cx="0" cy="0"/>
          <a:chOff x="0" y="0"/>
          <a:chExt cx="0" cy="0"/>
        </a:xfrm>
      </p:grpSpPr>
      <p:sp>
        <p:nvSpPr>
          <p:cNvPr id="409" name="Google Shape;409;p1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0" name="Google Shape;410;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723349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
        <p:cNvGrpSpPr/>
        <p:nvPr/>
      </p:nvGrpSpPr>
      <p:grpSpPr>
        <a:xfrm>
          <a:off x="0" y="0"/>
          <a:ext cx="0" cy="0"/>
          <a:chOff x="0" y="0"/>
          <a:chExt cx="0" cy="0"/>
        </a:xfrm>
      </p:grpSpPr>
      <p:sp>
        <p:nvSpPr>
          <p:cNvPr id="419" name="Google Shape;419;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0" name="Google Shape;420;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21" name="Google Shape;421;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18</a:t>
            </a:fld>
            <a:endParaRPr/>
          </a:p>
        </p:txBody>
      </p:sp>
    </p:spTree>
    <p:extLst>
      <p:ext uri="{BB962C8B-B14F-4D97-AF65-F5344CB8AC3E}">
        <p14:creationId xmlns:p14="http://schemas.microsoft.com/office/powerpoint/2010/main" val="3314674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1"/>
        <p:cNvGrpSpPr/>
        <p:nvPr/>
      </p:nvGrpSpPr>
      <p:grpSpPr>
        <a:xfrm>
          <a:off x="0" y="0"/>
          <a:ext cx="0" cy="0"/>
          <a:chOff x="0" y="0"/>
          <a:chExt cx="0" cy="0"/>
        </a:xfrm>
      </p:grpSpPr>
      <p:sp>
        <p:nvSpPr>
          <p:cNvPr id="462" name="Google Shape;462;p1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63" name="Google Shape;463;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413357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7"/>
        <p:cNvGrpSpPr/>
        <p:nvPr/>
      </p:nvGrpSpPr>
      <p:grpSpPr>
        <a:xfrm>
          <a:off x="0" y="0"/>
          <a:ext cx="0" cy="0"/>
          <a:chOff x="0" y="0"/>
          <a:chExt cx="0" cy="0"/>
        </a:xfrm>
      </p:grpSpPr>
      <p:sp>
        <p:nvSpPr>
          <p:cNvPr id="468" name="Google Shape;468;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9" name="Google Shape;469;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70" name="Google Shape;470;p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20</a:t>
            </a:fld>
            <a:endParaRPr/>
          </a:p>
        </p:txBody>
      </p:sp>
    </p:spTree>
    <p:extLst>
      <p:ext uri="{BB962C8B-B14F-4D97-AF65-F5344CB8AC3E}">
        <p14:creationId xmlns:p14="http://schemas.microsoft.com/office/powerpoint/2010/main" val="30914785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0"/>
        <p:cNvGrpSpPr/>
        <p:nvPr/>
      </p:nvGrpSpPr>
      <p:grpSpPr>
        <a:xfrm>
          <a:off x="0" y="0"/>
          <a:ext cx="0" cy="0"/>
          <a:chOff x="0" y="0"/>
          <a:chExt cx="0" cy="0"/>
        </a:xfrm>
      </p:grpSpPr>
      <p:sp>
        <p:nvSpPr>
          <p:cNvPr id="511" name="Google Shape;511;p1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12" name="Google Shape;512;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586050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0" name="Google Shape;140;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1" name="Google Shape;141;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a:t>
            </a:fld>
            <a:endParaRPr/>
          </a:p>
        </p:txBody>
      </p:sp>
    </p:spTree>
    <p:extLst>
      <p:ext uri="{BB962C8B-B14F-4D97-AF65-F5344CB8AC3E}">
        <p14:creationId xmlns:p14="http://schemas.microsoft.com/office/powerpoint/2010/main" val="357889575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9"/>
        <p:cNvGrpSpPr/>
        <p:nvPr/>
      </p:nvGrpSpPr>
      <p:grpSpPr>
        <a:xfrm>
          <a:off x="0" y="0"/>
          <a:ext cx="0" cy="0"/>
          <a:chOff x="0" y="0"/>
          <a:chExt cx="0" cy="0"/>
        </a:xfrm>
      </p:grpSpPr>
      <p:sp>
        <p:nvSpPr>
          <p:cNvPr id="520" name="Google Shape;520;p1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21" name="Google Shape;521;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6902273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4"/>
        <p:cNvGrpSpPr/>
        <p:nvPr/>
      </p:nvGrpSpPr>
      <p:grpSpPr>
        <a:xfrm>
          <a:off x="0" y="0"/>
          <a:ext cx="0" cy="0"/>
          <a:chOff x="0" y="0"/>
          <a:chExt cx="0" cy="0"/>
        </a:xfrm>
      </p:grpSpPr>
      <p:sp>
        <p:nvSpPr>
          <p:cNvPr id="525" name="Google Shape;525;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6" name="Google Shape;526;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27" name="Google Shape;527;p2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23</a:t>
            </a:fld>
            <a:endParaRPr/>
          </a:p>
        </p:txBody>
      </p:sp>
    </p:spTree>
    <p:extLst>
      <p:ext uri="{BB962C8B-B14F-4D97-AF65-F5344CB8AC3E}">
        <p14:creationId xmlns:p14="http://schemas.microsoft.com/office/powerpoint/2010/main" val="328260118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9"/>
        <p:cNvGrpSpPr/>
        <p:nvPr/>
      </p:nvGrpSpPr>
      <p:grpSpPr>
        <a:xfrm>
          <a:off x="0" y="0"/>
          <a:ext cx="0" cy="0"/>
          <a:chOff x="0" y="0"/>
          <a:chExt cx="0" cy="0"/>
        </a:xfrm>
      </p:grpSpPr>
      <p:sp>
        <p:nvSpPr>
          <p:cNvPr id="580" name="Google Shape;580;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81" name="Google Shape;581;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82" name="Google Shape;582;p2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25</a:t>
            </a:fld>
            <a:endParaRPr/>
          </a:p>
        </p:txBody>
      </p:sp>
    </p:spTree>
    <p:extLst>
      <p:ext uri="{BB962C8B-B14F-4D97-AF65-F5344CB8AC3E}">
        <p14:creationId xmlns:p14="http://schemas.microsoft.com/office/powerpoint/2010/main" val="36118762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0"/>
        <p:cNvGrpSpPr/>
        <p:nvPr/>
      </p:nvGrpSpPr>
      <p:grpSpPr>
        <a:xfrm>
          <a:off x="0" y="0"/>
          <a:ext cx="0" cy="0"/>
          <a:chOff x="0" y="0"/>
          <a:chExt cx="0" cy="0"/>
        </a:xfrm>
      </p:grpSpPr>
      <p:sp>
        <p:nvSpPr>
          <p:cNvPr id="631" name="Google Shape;631;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2" name="Google Shape;632;p2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33" name="Google Shape;633;p2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28</a:t>
            </a:fld>
            <a:endParaRPr/>
          </a:p>
        </p:txBody>
      </p:sp>
    </p:spTree>
    <p:extLst>
      <p:ext uri="{BB962C8B-B14F-4D97-AF65-F5344CB8AC3E}">
        <p14:creationId xmlns:p14="http://schemas.microsoft.com/office/powerpoint/2010/main" val="42842624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3" name="Google Shape;183;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35164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9" name="Google Shape;189;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0" name="Google Shape;190;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a:t>
            </a:fld>
            <a:endParaRPr/>
          </a:p>
        </p:txBody>
      </p:sp>
    </p:spTree>
    <p:extLst>
      <p:ext uri="{BB962C8B-B14F-4D97-AF65-F5344CB8AC3E}">
        <p14:creationId xmlns:p14="http://schemas.microsoft.com/office/powerpoint/2010/main" val="25027236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2" name="Google Shape;232;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102892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8" name="Google Shape;238;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993327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8" name="Google Shape;238;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166330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Google Shape;249;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0" name="Google Shape;250;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382581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8" name="Google Shape;258;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9" name="Google Shape;259;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a:t>
            </a:fld>
            <a:endParaRPr/>
          </a:p>
        </p:txBody>
      </p:sp>
    </p:spTree>
    <p:extLst>
      <p:ext uri="{BB962C8B-B14F-4D97-AF65-F5344CB8AC3E}">
        <p14:creationId xmlns:p14="http://schemas.microsoft.com/office/powerpoint/2010/main" val="9269054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3.png"/><Relationship Id="rId7"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6.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标题幻灯片" type="title">
  <p:cSld name="TITLE">
    <p:spTree>
      <p:nvGrpSpPr>
        <p:cNvPr id="1" name="Shape 15"/>
        <p:cNvGrpSpPr/>
        <p:nvPr/>
      </p:nvGrpSpPr>
      <p:grpSpPr>
        <a:xfrm>
          <a:off x="0" y="0"/>
          <a:ext cx="0" cy="0"/>
          <a:chOff x="0" y="0"/>
          <a:chExt cx="0" cy="0"/>
        </a:xfrm>
      </p:grpSpPr>
      <p:sp>
        <p:nvSpPr>
          <p:cNvPr id="16" name="Google Shape;16;p26"/>
          <p:cNvSpPr txBox="1">
            <a:spLocks noGrp="1"/>
          </p:cNvSpPr>
          <p:nvPr>
            <p:ph type="ctrTitle"/>
          </p:nvPr>
        </p:nvSpPr>
        <p:spPr>
          <a:xfrm>
            <a:off x="1143000" y="841772"/>
            <a:ext cx="6858000" cy="17907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4500"/>
              <a:buFont typeface="Arial"/>
              <a:buNone/>
              <a:defRPr sz="45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6"/>
          <p:cNvSpPr txBox="1">
            <a:spLocks noGrp="1"/>
          </p:cNvSpPr>
          <p:nvPr>
            <p:ph type="subTitle" idx="1"/>
          </p:nvPr>
        </p:nvSpPr>
        <p:spPr>
          <a:xfrm>
            <a:off x="1143000" y="2701528"/>
            <a:ext cx="6858000" cy="124182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750"/>
              </a:spcBef>
              <a:spcAft>
                <a:spcPts val="0"/>
              </a:spcAft>
              <a:buClr>
                <a:schemeClr val="dk1"/>
              </a:buClr>
              <a:buSzPts val="1800"/>
              <a:buNone/>
              <a:defRPr sz="1800"/>
            </a:lvl1pPr>
            <a:lvl2pPr lvl="1" algn="ctr">
              <a:lnSpc>
                <a:spcPct val="90000"/>
              </a:lnSpc>
              <a:spcBef>
                <a:spcPts val="375"/>
              </a:spcBef>
              <a:spcAft>
                <a:spcPts val="0"/>
              </a:spcAft>
              <a:buClr>
                <a:schemeClr val="dk1"/>
              </a:buClr>
              <a:buSzPts val="1500"/>
              <a:buNone/>
              <a:defRPr sz="1500"/>
            </a:lvl2pPr>
            <a:lvl3pPr lvl="2" algn="ctr">
              <a:lnSpc>
                <a:spcPct val="90000"/>
              </a:lnSpc>
              <a:spcBef>
                <a:spcPts val="375"/>
              </a:spcBef>
              <a:spcAft>
                <a:spcPts val="0"/>
              </a:spcAft>
              <a:buClr>
                <a:schemeClr val="dk1"/>
              </a:buClr>
              <a:buSzPts val="1350"/>
              <a:buNone/>
              <a:defRPr sz="1350"/>
            </a:lvl3pPr>
            <a:lvl4pPr lvl="3" algn="ctr">
              <a:lnSpc>
                <a:spcPct val="90000"/>
              </a:lnSpc>
              <a:spcBef>
                <a:spcPts val="375"/>
              </a:spcBef>
              <a:spcAft>
                <a:spcPts val="0"/>
              </a:spcAft>
              <a:buClr>
                <a:schemeClr val="dk1"/>
              </a:buClr>
              <a:buSzPts val="1200"/>
              <a:buNone/>
              <a:defRPr sz="1200"/>
            </a:lvl4pPr>
            <a:lvl5pPr lvl="4" algn="ctr">
              <a:lnSpc>
                <a:spcPct val="90000"/>
              </a:lnSpc>
              <a:spcBef>
                <a:spcPts val="375"/>
              </a:spcBef>
              <a:spcAft>
                <a:spcPts val="0"/>
              </a:spcAft>
              <a:buClr>
                <a:schemeClr val="dk1"/>
              </a:buClr>
              <a:buSzPts val="1200"/>
              <a:buNone/>
              <a:defRPr sz="1200"/>
            </a:lvl5pPr>
            <a:lvl6pPr lvl="5" algn="ctr">
              <a:lnSpc>
                <a:spcPct val="90000"/>
              </a:lnSpc>
              <a:spcBef>
                <a:spcPts val="375"/>
              </a:spcBef>
              <a:spcAft>
                <a:spcPts val="0"/>
              </a:spcAft>
              <a:buClr>
                <a:schemeClr val="dk1"/>
              </a:buClr>
              <a:buSzPts val="1200"/>
              <a:buNone/>
              <a:defRPr sz="1200"/>
            </a:lvl6pPr>
            <a:lvl7pPr lvl="6" algn="ctr">
              <a:lnSpc>
                <a:spcPct val="90000"/>
              </a:lnSpc>
              <a:spcBef>
                <a:spcPts val="375"/>
              </a:spcBef>
              <a:spcAft>
                <a:spcPts val="0"/>
              </a:spcAft>
              <a:buClr>
                <a:schemeClr val="dk1"/>
              </a:buClr>
              <a:buSzPts val="1200"/>
              <a:buNone/>
              <a:defRPr sz="1200"/>
            </a:lvl7pPr>
            <a:lvl8pPr lvl="7" algn="ctr">
              <a:lnSpc>
                <a:spcPct val="90000"/>
              </a:lnSpc>
              <a:spcBef>
                <a:spcPts val="375"/>
              </a:spcBef>
              <a:spcAft>
                <a:spcPts val="0"/>
              </a:spcAft>
              <a:buClr>
                <a:schemeClr val="dk1"/>
              </a:buClr>
              <a:buSzPts val="1200"/>
              <a:buNone/>
              <a:defRPr sz="1200"/>
            </a:lvl8pPr>
            <a:lvl9pPr lvl="8" algn="ctr">
              <a:lnSpc>
                <a:spcPct val="90000"/>
              </a:lnSpc>
              <a:spcBef>
                <a:spcPts val="375"/>
              </a:spcBef>
              <a:spcAft>
                <a:spcPts val="0"/>
              </a:spcAft>
              <a:buClr>
                <a:schemeClr val="dk1"/>
              </a:buClr>
              <a:buSzPts val="1200"/>
              <a:buNone/>
              <a:defRPr sz="1200"/>
            </a:lvl9pPr>
          </a:lstStyle>
          <a:p>
            <a:endParaRPr/>
          </a:p>
        </p:txBody>
      </p:sp>
      <p:sp>
        <p:nvSpPr>
          <p:cNvPr id="18" name="Google Shape;18;p26"/>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6"/>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6"/>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图片与标题" type="picTx">
  <p:cSld name="PICTURE_WITH_CAPTION_TEXT">
    <p:spTree>
      <p:nvGrpSpPr>
        <p:cNvPr id="1" name="Shape 92"/>
        <p:cNvGrpSpPr/>
        <p:nvPr/>
      </p:nvGrpSpPr>
      <p:grpSpPr>
        <a:xfrm>
          <a:off x="0" y="0"/>
          <a:ext cx="0" cy="0"/>
          <a:chOff x="0" y="0"/>
          <a:chExt cx="0" cy="0"/>
        </a:xfrm>
      </p:grpSpPr>
      <p:sp>
        <p:nvSpPr>
          <p:cNvPr id="93" name="Google Shape;93;p36"/>
          <p:cNvSpPr txBox="1">
            <a:spLocks noGrp="1"/>
          </p:cNvSpPr>
          <p:nvPr>
            <p:ph type="title"/>
          </p:nvPr>
        </p:nvSpPr>
        <p:spPr>
          <a:xfrm>
            <a:off x="629841" y="342900"/>
            <a:ext cx="2949178" cy="120015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2400"/>
              <a:buFont typeface="Arial"/>
              <a:buNone/>
              <a:defRPr sz="2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4" name="Google Shape;94;p36"/>
          <p:cNvSpPr>
            <a:spLocks noGrp="1"/>
          </p:cNvSpPr>
          <p:nvPr>
            <p:ph type="pic" idx="2"/>
          </p:nvPr>
        </p:nvSpPr>
        <p:spPr>
          <a:xfrm>
            <a:off x="3887391" y="740569"/>
            <a:ext cx="4629150" cy="3655219"/>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75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1pPr>
            <a:lvl2pPr marR="0" lvl="1" algn="l" rtl="0">
              <a:lnSpc>
                <a:spcPct val="90000"/>
              </a:lnSpc>
              <a:spcBef>
                <a:spcPts val="375"/>
              </a:spcBef>
              <a:spcAft>
                <a:spcPts val="0"/>
              </a:spcAft>
              <a:buClr>
                <a:schemeClr val="dk1"/>
              </a:buClr>
              <a:buSzPts val="2100"/>
              <a:buFont typeface="Arial"/>
              <a:buNone/>
              <a:defRPr sz="2100" b="0" i="0" u="none" strike="noStrike" cap="none">
                <a:solidFill>
                  <a:schemeClr val="dk1"/>
                </a:solidFill>
                <a:latin typeface="Arial"/>
                <a:ea typeface="Arial"/>
                <a:cs typeface="Arial"/>
                <a:sym typeface="Arial"/>
              </a:defRPr>
            </a:lvl2pPr>
            <a:lvl3pPr marR="0" lvl="2" algn="l" rtl="0">
              <a:lnSpc>
                <a:spcPct val="90000"/>
              </a:lnSpc>
              <a:spcBef>
                <a:spcPts val="375"/>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3pPr>
            <a:lvl4pPr marR="0" lvl="3" algn="l" rtl="0">
              <a:lnSpc>
                <a:spcPct val="90000"/>
              </a:lnSpc>
              <a:spcBef>
                <a:spcPts val="375"/>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4pPr>
            <a:lvl5pPr marR="0" lvl="4" algn="l" rtl="0">
              <a:lnSpc>
                <a:spcPct val="90000"/>
              </a:lnSpc>
              <a:spcBef>
                <a:spcPts val="375"/>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5pPr>
            <a:lvl6pPr marR="0" lvl="5" algn="l" rtl="0">
              <a:lnSpc>
                <a:spcPct val="90000"/>
              </a:lnSpc>
              <a:spcBef>
                <a:spcPts val="375"/>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6pPr>
            <a:lvl7pPr marR="0" lvl="6" algn="l" rtl="0">
              <a:lnSpc>
                <a:spcPct val="90000"/>
              </a:lnSpc>
              <a:spcBef>
                <a:spcPts val="375"/>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7pPr>
            <a:lvl8pPr marR="0" lvl="7" algn="l" rtl="0">
              <a:lnSpc>
                <a:spcPct val="90000"/>
              </a:lnSpc>
              <a:spcBef>
                <a:spcPts val="375"/>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8pPr>
            <a:lvl9pPr marR="0" lvl="8" algn="l" rtl="0">
              <a:lnSpc>
                <a:spcPct val="90000"/>
              </a:lnSpc>
              <a:spcBef>
                <a:spcPts val="375"/>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9pPr>
          </a:lstStyle>
          <a:p>
            <a:endParaRPr/>
          </a:p>
        </p:txBody>
      </p:sp>
      <p:sp>
        <p:nvSpPr>
          <p:cNvPr id="95" name="Google Shape;95;p36"/>
          <p:cNvSpPr txBox="1">
            <a:spLocks noGrp="1"/>
          </p:cNvSpPr>
          <p:nvPr>
            <p:ph type="body" idx="1"/>
          </p:nvPr>
        </p:nvSpPr>
        <p:spPr>
          <a:xfrm>
            <a:off x="629841" y="1543050"/>
            <a:ext cx="2949178" cy="285869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50"/>
              </a:spcBef>
              <a:spcAft>
                <a:spcPts val="0"/>
              </a:spcAft>
              <a:buClr>
                <a:schemeClr val="dk1"/>
              </a:buClr>
              <a:buSzPts val="1200"/>
              <a:buNone/>
              <a:defRPr sz="1200"/>
            </a:lvl1pPr>
            <a:lvl2pPr marL="914400" lvl="1" indent="-228600" algn="l">
              <a:lnSpc>
                <a:spcPct val="90000"/>
              </a:lnSpc>
              <a:spcBef>
                <a:spcPts val="375"/>
              </a:spcBef>
              <a:spcAft>
                <a:spcPts val="0"/>
              </a:spcAft>
              <a:buClr>
                <a:schemeClr val="dk1"/>
              </a:buClr>
              <a:buSzPts val="1050"/>
              <a:buNone/>
              <a:defRPr sz="1050"/>
            </a:lvl2pPr>
            <a:lvl3pPr marL="1371600" lvl="2" indent="-228600" algn="l">
              <a:lnSpc>
                <a:spcPct val="90000"/>
              </a:lnSpc>
              <a:spcBef>
                <a:spcPts val="375"/>
              </a:spcBef>
              <a:spcAft>
                <a:spcPts val="0"/>
              </a:spcAft>
              <a:buClr>
                <a:schemeClr val="dk1"/>
              </a:buClr>
              <a:buSzPts val="900"/>
              <a:buNone/>
              <a:defRPr sz="900"/>
            </a:lvl3pPr>
            <a:lvl4pPr marL="1828800" lvl="3" indent="-228600" algn="l">
              <a:lnSpc>
                <a:spcPct val="90000"/>
              </a:lnSpc>
              <a:spcBef>
                <a:spcPts val="375"/>
              </a:spcBef>
              <a:spcAft>
                <a:spcPts val="0"/>
              </a:spcAft>
              <a:buClr>
                <a:schemeClr val="dk1"/>
              </a:buClr>
              <a:buSzPts val="750"/>
              <a:buNone/>
              <a:defRPr sz="750"/>
            </a:lvl4pPr>
            <a:lvl5pPr marL="2286000" lvl="4" indent="-228600" algn="l">
              <a:lnSpc>
                <a:spcPct val="90000"/>
              </a:lnSpc>
              <a:spcBef>
                <a:spcPts val="375"/>
              </a:spcBef>
              <a:spcAft>
                <a:spcPts val="0"/>
              </a:spcAft>
              <a:buClr>
                <a:schemeClr val="dk1"/>
              </a:buClr>
              <a:buSzPts val="750"/>
              <a:buNone/>
              <a:defRPr sz="750"/>
            </a:lvl5pPr>
            <a:lvl6pPr marL="2743200" lvl="5" indent="-228600" algn="l">
              <a:lnSpc>
                <a:spcPct val="90000"/>
              </a:lnSpc>
              <a:spcBef>
                <a:spcPts val="375"/>
              </a:spcBef>
              <a:spcAft>
                <a:spcPts val="0"/>
              </a:spcAft>
              <a:buClr>
                <a:schemeClr val="dk1"/>
              </a:buClr>
              <a:buSzPts val="750"/>
              <a:buNone/>
              <a:defRPr sz="750"/>
            </a:lvl6pPr>
            <a:lvl7pPr marL="3200400" lvl="6" indent="-228600" algn="l">
              <a:lnSpc>
                <a:spcPct val="90000"/>
              </a:lnSpc>
              <a:spcBef>
                <a:spcPts val="375"/>
              </a:spcBef>
              <a:spcAft>
                <a:spcPts val="0"/>
              </a:spcAft>
              <a:buClr>
                <a:schemeClr val="dk1"/>
              </a:buClr>
              <a:buSzPts val="750"/>
              <a:buNone/>
              <a:defRPr sz="750"/>
            </a:lvl7pPr>
            <a:lvl8pPr marL="3657600" lvl="7" indent="-228600" algn="l">
              <a:lnSpc>
                <a:spcPct val="90000"/>
              </a:lnSpc>
              <a:spcBef>
                <a:spcPts val="375"/>
              </a:spcBef>
              <a:spcAft>
                <a:spcPts val="0"/>
              </a:spcAft>
              <a:buClr>
                <a:schemeClr val="dk1"/>
              </a:buClr>
              <a:buSzPts val="750"/>
              <a:buNone/>
              <a:defRPr sz="750"/>
            </a:lvl8pPr>
            <a:lvl9pPr marL="4114800" lvl="8" indent="-228600" algn="l">
              <a:lnSpc>
                <a:spcPct val="90000"/>
              </a:lnSpc>
              <a:spcBef>
                <a:spcPts val="375"/>
              </a:spcBef>
              <a:spcAft>
                <a:spcPts val="0"/>
              </a:spcAft>
              <a:buClr>
                <a:schemeClr val="dk1"/>
              </a:buClr>
              <a:buSzPts val="750"/>
              <a:buNone/>
              <a:defRPr sz="750"/>
            </a:lvl9pPr>
          </a:lstStyle>
          <a:p>
            <a:endParaRPr/>
          </a:p>
        </p:txBody>
      </p:sp>
      <p:sp>
        <p:nvSpPr>
          <p:cNvPr id="96" name="Google Shape;96;p36"/>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7" name="Google Shape;97;p36"/>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8" name="Google Shape;98;p36"/>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标题和竖排文字" type="vertTx">
  <p:cSld name="VERTICAL_TEXT">
    <p:spTree>
      <p:nvGrpSpPr>
        <p:cNvPr id="1" name="Shape 99"/>
        <p:cNvGrpSpPr/>
        <p:nvPr/>
      </p:nvGrpSpPr>
      <p:grpSpPr>
        <a:xfrm>
          <a:off x="0" y="0"/>
          <a:ext cx="0" cy="0"/>
          <a:chOff x="0" y="0"/>
          <a:chExt cx="0" cy="0"/>
        </a:xfrm>
      </p:grpSpPr>
      <p:sp>
        <p:nvSpPr>
          <p:cNvPr id="100" name="Google Shape;100;p37"/>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1" name="Google Shape;101;p37"/>
          <p:cNvSpPr txBox="1">
            <a:spLocks noGrp="1"/>
          </p:cNvSpPr>
          <p:nvPr>
            <p:ph type="body" idx="1"/>
          </p:nvPr>
        </p:nvSpPr>
        <p:spPr>
          <a:xfrm rot="5400000">
            <a:off x="2940248" y="-942379"/>
            <a:ext cx="3263504" cy="78867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02" name="Google Shape;102;p37"/>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3" name="Google Shape;103;p37"/>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4" name="Google Shape;104;p37"/>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垂直排列标题与&#10;文本" type="vertTitleAndTx">
  <p:cSld name="VERTICAL_TITLE_AND_VERTICAL_TEXT">
    <p:spTree>
      <p:nvGrpSpPr>
        <p:cNvPr id="1" name="Shape 105"/>
        <p:cNvGrpSpPr/>
        <p:nvPr/>
      </p:nvGrpSpPr>
      <p:grpSpPr>
        <a:xfrm>
          <a:off x="0" y="0"/>
          <a:ext cx="0" cy="0"/>
          <a:chOff x="0" y="0"/>
          <a:chExt cx="0" cy="0"/>
        </a:xfrm>
      </p:grpSpPr>
      <p:sp>
        <p:nvSpPr>
          <p:cNvPr id="106" name="Google Shape;106;p38"/>
          <p:cNvSpPr txBox="1">
            <a:spLocks noGrp="1"/>
          </p:cNvSpPr>
          <p:nvPr>
            <p:ph type="title"/>
          </p:nvPr>
        </p:nvSpPr>
        <p:spPr>
          <a:xfrm rot="5400000">
            <a:off x="5350073" y="1467446"/>
            <a:ext cx="4358879" cy="197167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7" name="Google Shape;107;p38"/>
          <p:cNvSpPr txBox="1">
            <a:spLocks noGrp="1"/>
          </p:cNvSpPr>
          <p:nvPr>
            <p:ph type="body" idx="1"/>
          </p:nvPr>
        </p:nvSpPr>
        <p:spPr>
          <a:xfrm rot="5400000">
            <a:off x="1349573" y="-447079"/>
            <a:ext cx="4358879" cy="5800725"/>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08" name="Google Shape;108;p38"/>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9" name="Google Shape;109;p38"/>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0" name="Google Shape;110;p38"/>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1_空白" type="blank">
  <p:cSld name="BLANK">
    <p:spTree>
      <p:nvGrpSpPr>
        <p:cNvPr id="1" name="Shape 21"/>
        <p:cNvGrpSpPr/>
        <p:nvPr/>
      </p:nvGrpSpPr>
      <p:grpSpPr>
        <a:xfrm>
          <a:off x="0" y="0"/>
          <a:ext cx="0" cy="0"/>
          <a:chOff x="0" y="0"/>
          <a:chExt cx="0" cy="0"/>
        </a:xfrm>
      </p:grpSpPr>
      <p:sp>
        <p:nvSpPr>
          <p:cNvPr id="22" name="Google Shape;22;p27"/>
          <p:cNvSpPr/>
          <p:nvPr/>
        </p:nvSpPr>
        <p:spPr>
          <a:xfrm>
            <a:off x="0" y="1612232"/>
            <a:ext cx="9144000" cy="353126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pic>
        <p:nvPicPr>
          <p:cNvPr id="23" name="Google Shape;23;p27"/>
          <p:cNvPicPr preferRelativeResize="0"/>
          <p:nvPr/>
        </p:nvPicPr>
        <p:blipFill rotWithShape="1">
          <a:blip r:embed="rId2">
            <a:alphaModFix/>
          </a:blip>
          <a:srcRect l="136" t="73054" r="17724" b="-1"/>
          <a:stretch/>
        </p:blipFill>
        <p:spPr>
          <a:xfrm>
            <a:off x="0" y="0"/>
            <a:ext cx="9144000" cy="1852858"/>
          </a:xfrm>
          <a:prstGeom prst="rect">
            <a:avLst/>
          </a:prstGeom>
          <a:noFill/>
          <a:ln>
            <a:noFill/>
          </a:ln>
        </p:spPr>
      </p:pic>
      <p:sp>
        <p:nvSpPr>
          <p:cNvPr id="24" name="Google Shape;24;p27"/>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27"/>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27"/>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pic>
        <p:nvPicPr>
          <p:cNvPr id="27" name="Google Shape;27;p27"/>
          <p:cNvPicPr preferRelativeResize="0"/>
          <p:nvPr/>
        </p:nvPicPr>
        <p:blipFill rotWithShape="1">
          <a:blip r:embed="rId3">
            <a:alphaModFix/>
          </a:blip>
          <a:srcRect l="30888" t="27748" r="21866"/>
          <a:stretch/>
        </p:blipFill>
        <p:spPr>
          <a:xfrm>
            <a:off x="6598507" y="-24714"/>
            <a:ext cx="2545493" cy="2463792"/>
          </a:xfrm>
          <a:prstGeom prst="rect">
            <a:avLst/>
          </a:prstGeom>
          <a:noFill/>
          <a:ln>
            <a:noFill/>
          </a:ln>
        </p:spPr>
      </p:pic>
      <p:pic>
        <p:nvPicPr>
          <p:cNvPr id="28" name="Google Shape;28;p27"/>
          <p:cNvPicPr preferRelativeResize="0"/>
          <p:nvPr/>
        </p:nvPicPr>
        <p:blipFill rotWithShape="1">
          <a:blip r:embed="rId4">
            <a:alphaModFix/>
          </a:blip>
          <a:srcRect/>
          <a:stretch/>
        </p:blipFill>
        <p:spPr>
          <a:xfrm>
            <a:off x="-1" y="3392537"/>
            <a:ext cx="9613558" cy="1508031"/>
          </a:xfrm>
          <a:prstGeom prst="rect">
            <a:avLst/>
          </a:prstGeom>
          <a:noFill/>
          <a:ln>
            <a:noFill/>
          </a:ln>
        </p:spPr>
      </p:pic>
      <p:pic>
        <p:nvPicPr>
          <p:cNvPr id="29" name="Google Shape;29;p27"/>
          <p:cNvPicPr preferRelativeResize="0"/>
          <p:nvPr/>
        </p:nvPicPr>
        <p:blipFill rotWithShape="1">
          <a:blip r:embed="rId5">
            <a:alphaModFix/>
          </a:blip>
          <a:srcRect l="1" r="152"/>
          <a:stretch/>
        </p:blipFill>
        <p:spPr>
          <a:xfrm>
            <a:off x="-12107" y="3505218"/>
            <a:ext cx="9130145" cy="1215615"/>
          </a:xfrm>
          <a:prstGeom prst="rect">
            <a:avLst/>
          </a:prstGeom>
          <a:noFill/>
          <a:ln>
            <a:noFill/>
          </a:ln>
        </p:spPr>
      </p:pic>
      <p:pic>
        <p:nvPicPr>
          <p:cNvPr id="30" name="Google Shape;30;p27"/>
          <p:cNvPicPr preferRelativeResize="0"/>
          <p:nvPr/>
        </p:nvPicPr>
        <p:blipFill rotWithShape="1">
          <a:blip r:embed="rId6">
            <a:alphaModFix/>
          </a:blip>
          <a:srcRect/>
          <a:stretch/>
        </p:blipFill>
        <p:spPr>
          <a:xfrm>
            <a:off x="0" y="3904583"/>
            <a:ext cx="9144000" cy="1238917"/>
          </a:xfrm>
          <a:prstGeom prst="rect">
            <a:avLst/>
          </a:prstGeom>
          <a:noFill/>
          <a:ln>
            <a:noFill/>
          </a:ln>
        </p:spPr>
      </p:pic>
      <p:pic>
        <p:nvPicPr>
          <p:cNvPr id="31" name="Google Shape;31;p27"/>
          <p:cNvPicPr preferRelativeResize="0"/>
          <p:nvPr/>
        </p:nvPicPr>
        <p:blipFill rotWithShape="1">
          <a:blip r:embed="rId7">
            <a:alphaModFix/>
          </a:blip>
          <a:srcRect r="45910"/>
          <a:stretch/>
        </p:blipFill>
        <p:spPr>
          <a:xfrm>
            <a:off x="8460597" y="3435861"/>
            <a:ext cx="618427" cy="959575"/>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空白">
  <p:cSld name="空白">
    <p:spTree>
      <p:nvGrpSpPr>
        <p:cNvPr id="1" name="Shape 32"/>
        <p:cNvGrpSpPr/>
        <p:nvPr/>
      </p:nvGrpSpPr>
      <p:grpSpPr>
        <a:xfrm>
          <a:off x="0" y="0"/>
          <a:ext cx="0" cy="0"/>
          <a:chOff x="0" y="0"/>
          <a:chExt cx="0" cy="0"/>
        </a:xfrm>
      </p:grpSpPr>
      <p:sp>
        <p:nvSpPr>
          <p:cNvPr id="33" name="Google Shape;33;p28"/>
          <p:cNvSpPr/>
          <p:nvPr/>
        </p:nvSpPr>
        <p:spPr>
          <a:xfrm>
            <a:off x="0" y="1612232"/>
            <a:ext cx="9144000" cy="353126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pic>
        <p:nvPicPr>
          <p:cNvPr id="34" name="Google Shape;34;p28"/>
          <p:cNvPicPr preferRelativeResize="0"/>
          <p:nvPr/>
        </p:nvPicPr>
        <p:blipFill rotWithShape="1">
          <a:blip r:embed="rId2">
            <a:alphaModFix/>
          </a:blip>
          <a:srcRect l="136" t="73054" r="17724" b="-1"/>
          <a:stretch/>
        </p:blipFill>
        <p:spPr>
          <a:xfrm>
            <a:off x="0" y="0"/>
            <a:ext cx="9144000" cy="1852858"/>
          </a:xfrm>
          <a:prstGeom prst="rect">
            <a:avLst/>
          </a:prstGeom>
          <a:noFill/>
          <a:ln>
            <a:noFill/>
          </a:ln>
        </p:spPr>
      </p:pic>
      <p:pic>
        <p:nvPicPr>
          <p:cNvPr id="35" name="Google Shape;35;p28"/>
          <p:cNvPicPr preferRelativeResize="0"/>
          <p:nvPr/>
        </p:nvPicPr>
        <p:blipFill rotWithShape="1">
          <a:blip r:embed="rId3">
            <a:alphaModFix/>
          </a:blip>
          <a:srcRect l="30888" t="27748" r="21866"/>
          <a:stretch/>
        </p:blipFill>
        <p:spPr>
          <a:xfrm>
            <a:off x="6598507" y="-24714"/>
            <a:ext cx="2545493" cy="2463792"/>
          </a:xfrm>
          <a:prstGeom prst="rect">
            <a:avLst/>
          </a:prstGeom>
          <a:noFill/>
          <a:ln>
            <a:noFill/>
          </a:ln>
        </p:spPr>
      </p:pic>
      <p:pic>
        <p:nvPicPr>
          <p:cNvPr id="36" name="Google Shape;36;p28"/>
          <p:cNvPicPr preferRelativeResize="0"/>
          <p:nvPr/>
        </p:nvPicPr>
        <p:blipFill rotWithShape="1">
          <a:blip r:embed="rId4">
            <a:alphaModFix/>
          </a:blip>
          <a:srcRect b="43227"/>
          <a:stretch/>
        </p:blipFill>
        <p:spPr>
          <a:xfrm>
            <a:off x="-13856" y="4178075"/>
            <a:ext cx="9613558" cy="856150"/>
          </a:xfrm>
          <a:prstGeom prst="rect">
            <a:avLst/>
          </a:prstGeom>
          <a:noFill/>
          <a:ln>
            <a:noFill/>
          </a:ln>
        </p:spPr>
      </p:pic>
      <p:pic>
        <p:nvPicPr>
          <p:cNvPr id="37" name="Google Shape;37;p28"/>
          <p:cNvPicPr preferRelativeResize="0"/>
          <p:nvPr/>
        </p:nvPicPr>
        <p:blipFill rotWithShape="1">
          <a:blip r:embed="rId5">
            <a:alphaModFix/>
          </a:blip>
          <a:srcRect l="1" r="152" b="8109"/>
          <a:stretch/>
        </p:blipFill>
        <p:spPr>
          <a:xfrm>
            <a:off x="7455" y="3987533"/>
            <a:ext cx="9130145" cy="1117030"/>
          </a:xfrm>
          <a:prstGeom prst="rect">
            <a:avLst/>
          </a:prstGeom>
          <a:noFill/>
          <a:ln>
            <a:noFill/>
          </a:ln>
        </p:spPr>
      </p:pic>
      <p:pic>
        <p:nvPicPr>
          <p:cNvPr id="38" name="Google Shape;38;p28"/>
          <p:cNvPicPr preferRelativeResize="0"/>
          <p:nvPr/>
        </p:nvPicPr>
        <p:blipFill rotWithShape="1">
          <a:blip r:embed="rId6">
            <a:alphaModFix/>
          </a:blip>
          <a:srcRect/>
          <a:stretch/>
        </p:blipFill>
        <p:spPr>
          <a:xfrm>
            <a:off x="-13856" y="4642338"/>
            <a:ext cx="9155017" cy="501162"/>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2_空白">
  <p:cSld name="2_空白">
    <p:spTree>
      <p:nvGrpSpPr>
        <p:cNvPr id="1" name="Shape 39"/>
        <p:cNvGrpSpPr/>
        <p:nvPr/>
      </p:nvGrpSpPr>
      <p:grpSpPr>
        <a:xfrm>
          <a:off x="0" y="0"/>
          <a:ext cx="0" cy="0"/>
          <a:chOff x="0" y="0"/>
          <a:chExt cx="0" cy="0"/>
        </a:xfrm>
      </p:grpSpPr>
      <p:sp>
        <p:nvSpPr>
          <p:cNvPr id="40" name="Google Shape;40;p29"/>
          <p:cNvSpPr/>
          <p:nvPr/>
        </p:nvSpPr>
        <p:spPr>
          <a:xfrm>
            <a:off x="0" y="1612232"/>
            <a:ext cx="9144000" cy="353126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pic>
        <p:nvPicPr>
          <p:cNvPr id="41" name="Google Shape;41;p29"/>
          <p:cNvPicPr preferRelativeResize="0"/>
          <p:nvPr/>
        </p:nvPicPr>
        <p:blipFill rotWithShape="1">
          <a:blip r:embed="rId2">
            <a:alphaModFix/>
          </a:blip>
          <a:srcRect l="136" t="73054" r="17724" b="-1"/>
          <a:stretch/>
        </p:blipFill>
        <p:spPr>
          <a:xfrm>
            <a:off x="0" y="0"/>
            <a:ext cx="9144000" cy="1852858"/>
          </a:xfrm>
          <a:prstGeom prst="rect">
            <a:avLst/>
          </a:prstGeom>
          <a:noFill/>
          <a:ln>
            <a:noFill/>
          </a:ln>
        </p:spPr>
      </p:pic>
      <p:pic>
        <p:nvPicPr>
          <p:cNvPr id="42" name="Google Shape;42;p29"/>
          <p:cNvPicPr preferRelativeResize="0"/>
          <p:nvPr/>
        </p:nvPicPr>
        <p:blipFill rotWithShape="1">
          <a:blip r:embed="rId3">
            <a:alphaModFix/>
          </a:blip>
          <a:srcRect l="30888" t="27748" r="21866"/>
          <a:stretch/>
        </p:blipFill>
        <p:spPr>
          <a:xfrm>
            <a:off x="6598507" y="-24714"/>
            <a:ext cx="2545493" cy="2463792"/>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节标题" type="secHead">
  <p:cSld name="SECTION_HEADER">
    <p:spTree>
      <p:nvGrpSpPr>
        <p:cNvPr id="1" name="Shape 49"/>
        <p:cNvGrpSpPr/>
        <p:nvPr/>
      </p:nvGrpSpPr>
      <p:grpSpPr>
        <a:xfrm>
          <a:off x="0" y="0"/>
          <a:ext cx="0" cy="0"/>
          <a:chOff x="0" y="0"/>
          <a:chExt cx="0" cy="0"/>
        </a:xfrm>
      </p:grpSpPr>
      <p:sp>
        <p:nvSpPr>
          <p:cNvPr id="50" name="Google Shape;50;p31"/>
          <p:cNvSpPr txBox="1">
            <a:spLocks noGrp="1"/>
          </p:cNvSpPr>
          <p:nvPr>
            <p:ph type="title"/>
          </p:nvPr>
        </p:nvSpPr>
        <p:spPr>
          <a:xfrm>
            <a:off x="623888" y="1282304"/>
            <a:ext cx="7886700" cy="2139553"/>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500"/>
              <a:buFont typeface="Arial"/>
              <a:buNone/>
              <a:defRPr sz="45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31"/>
          <p:cNvSpPr txBox="1">
            <a:spLocks noGrp="1"/>
          </p:cNvSpPr>
          <p:nvPr>
            <p:ph type="body" idx="1"/>
          </p:nvPr>
        </p:nvSpPr>
        <p:spPr>
          <a:xfrm>
            <a:off x="623888" y="3442098"/>
            <a:ext cx="7886700" cy="112514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50"/>
              </a:spcBef>
              <a:spcAft>
                <a:spcPts val="0"/>
              </a:spcAft>
              <a:buClr>
                <a:srgbClr val="888888"/>
              </a:buClr>
              <a:buSzPts val="1800"/>
              <a:buNone/>
              <a:defRPr sz="1800">
                <a:solidFill>
                  <a:srgbClr val="888888"/>
                </a:solidFill>
              </a:defRPr>
            </a:lvl1pPr>
            <a:lvl2pPr marL="914400" lvl="1" indent="-228600" algn="l">
              <a:lnSpc>
                <a:spcPct val="90000"/>
              </a:lnSpc>
              <a:spcBef>
                <a:spcPts val="375"/>
              </a:spcBef>
              <a:spcAft>
                <a:spcPts val="0"/>
              </a:spcAft>
              <a:buClr>
                <a:srgbClr val="888888"/>
              </a:buClr>
              <a:buSzPts val="1500"/>
              <a:buNone/>
              <a:defRPr sz="1500">
                <a:solidFill>
                  <a:srgbClr val="888888"/>
                </a:solidFill>
              </a:defRPr>
            </a:lvl2pPr>
            <a:lvl3pPr marL="1371600" lvl="2" indent="-228600" algn="l">
              <a:lnSpc>
                <a:spcPct val="90000"/>
              </a:lnSpc>
              <a:spcBef>
                <a:spcPts val="375"/>
              </a:spcBef>
              <a:spcAft>
                <a:spcPts val="0"/>
              </a:spcAft>
              <a:buClr>
                <a:srgbClr val="888888"/>
              </a:buClr>
              <a:buSzPts val="1350"/>
              <a:buNone/>
              <a:defRPr sz="1350">
                <a:solidFill>
                  <a:srgbClr val="888888"/>
                </a:solidFill>
              </a:defRPr>
            </a:lvl3pPr>
            <a:lvl4pPr marL="1828800" lvl="3" indent="-228600" algn="l">
              <a:lnSpc>
                <a:spcPct val="90000"/>
              </a:lnSpc>
              <a:spcBef>
                <a:spcPts val="375"/>
              </a:spcBef>
              <a:spcAft>
                <a:spcPts val="0"/>
              </a:spcAft>
              <a:buClr>
                <a:srgbClr val="888888"/>
              </a:buClr>
              <a:buSzPts val="1200"/>
              <a:buNone/>
              <a:defRPr sz="1200">
                <a:solidFill>
                  <a:srgbClr val="888888"/>
                </a:solidFill>
              </a:defRPr>
            </a:lvl4pPr>
            <a:lvl5pPr marL="2286000" lvl="4" indent="-228600" algn="l">
              <a:lnSpc>
                <a:spcPct val="90000"/>
              </a:lnSpc>
              <a:spcBef>
                <a:spcPts val="375"/>
              </a:spcBef>
              <a:spcAft>
                <a:spcPts val="0"/>
              </a:spcAft>
              <a:buClr>
                <a:srgbClr val="888888"/>
              </a:buClr>
              <a:buSzPts val="1200"/>
              <a:buNone/>
              <a:defRPr sz="1200">
                <a:solidFill>
                  <a:srgbClr val="888888"/>
                </a:solidFill>
              </a:defRPr>
            </a:lvl5pPr>
            <a:lvl6pPr marL="2743200" lvl="5" indent="-228600" algn="l">
              <a:lnSpc>
                <a:spcPct val="90000"/>
              </a:lnSpc>
              <a:spcBef>
                <a:spcPts val="375"/>
              </a:spcBef>
              <a:spcAft>
                <a:spcPts val="0"/>
              </a:spcAft>
              <a:buClr>
                <a:srgbClr val="888888"/>
              </a:buClr>
              <a:buSzPts val="1200"/>
              <a:buNone/>
              <a:defRPr sz="1200">
                <a:solidFill>
                  <a:srgbClr val="888888"/>
                </a:solidFill>
              </a:defRPr>
            </a:lvl6pPr>
            <a:lvl7pPr marL="3200400" lvl="6" indent="-228600" algn="l">
              <a:lnSpc>
                <a:spcPct val="90000"/>
              </a:lnSpc>
              <a:spcBef>
                <a:spcPts val="375"/>
              </a:spcBef>
              <a:spcAft>
                <a:spcPts val="0"/>
              </a:spcAft>
              <a:buClr>
                <a:srgbClr val="888888"/>
              </a:buClr>
              <a:buSzPts val="1200"/>
              <a:buNone/>
              <a:defRPr sz="1200">
                <a:solidFill>
                  <a:srgbClr val="888888"/>
                </a:solidFill>
              </a:defRPr>
            </a:lvl7pPr>
            <a:lvl8pPr marL="3657600" lvl="7" indent="-228600" algn="l">
              <a:lnSpc>
                <a:spcPct val="90000"/>
              </a:lnSpc>
              <a:spcBef>
                <a:spcPts val="375"/>
              </a:spcBef>
              <a:spcAft>
                <a:spcPts val="0"/>
              </a:spcAft>
              <a:buClr>
                <a:srgbClr val="888888"/>
              </a:buClr>
              <a:buSzPts val="1200"/>
              <a:buNone/>
              <a:defRPr sz="1200">
                <a:solidFill>
                  <a:srgbClr val="888888"/>
                </a:solidFill>
              </a:defRPr>
            </a:lvl8pPr>
            <a:lvl9pPr marL="4114800" lvl="8" indent="-228600" algn="l">
              <a:lnSpc>
                <a:spcPct val="90000"/>
              </a:lnSpc>
              <a:spcBef>
                <a:spcPts val="375"/>
              </a:spcBef>
              <a:spcAft>
                <a:spcPts val="0"/>
              </a:spcAft>
              <a:buClr>
                <a:srgbClr val="888888"/>
              </a:buClr>
              <a:buSzPts val="1200"/>
              <a:buNone/>
              <a:defRPr sz="1200">
                <a:solidFill>
                  <a:srgbClr val="888888"/>
                </a:solidFill>
              </a:defRPr>
            </a:lvl9pPr>
          </a:lstStyle>
          <a:p>
            <a:endParaRPr/>
          </a:p>
        </p:txBody>
      </p:sp>
      <p:sp>
        <p:nvSpPr>
          <p:cNvPr id="52" name="Google Shape;52;p31"/>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31"/>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4" name="Google Shape;54;p31"/>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两栏内容" type="twoObj">
  <p:cSld name="TWO_OBJECTS">
    <p:spTree>
      <p:nvGrpSpPr>
        <p:cNvPr id="1" name="Shape 55"/>
        <p:cNvGrpSpPr/>
        <p:nvPr/>
      </p:nvGrpSpPr>
      <p:grpSpPr>
        <a:xfrm>
          <a:off x="0" y="0"/>
          <a:ext cx="0" cy="0"/>
          <a:chOff x="0" y="0"/>
          <a:chExt cx="0" cy="0"/>
        </a:xfrm>
      </p:grpSpPr>
      <p:sp>
        <p:nvSpPr>
          <p:cNvPr id="56" name="Google Shape;56;p32"/>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7" name="Google Shape;57;p32"/>
          <p:cNvSpPr txBox="1">
            <a:spLocks noGrp="1"/>
          </p:cNvSpPr>
          <p:nvPr>
            <p:ph type="body" idx="1"/>
          </p:nvPr>
        </p:nvSpPr>
        <p:spPr>
          <a:xfrm>
            <a:off x="628650" y="1369219"/>
            <a:ext cx="3886200" cy="3263504"/>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58" name="Google Shape;58;p32"/>
          <p:cNvSpPr txBox="1">
            <a:spLocks noGrp="1"/>
          </p:cNvSpPr>
          <p:nvPr>
            <p:ph type="body" idx="2"/>
          </p:nvPr>
        </p:nvSpPr>
        <p:spPr>
          <a:xfrm>
            <a:off x="4629150" y="1369219"/>
            <a:ext cx="3886200" cy="3263504"/>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59" name="Google Shape;59;p32"/>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32"/>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1" name="Google Shape;61;p32"/>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比较" type="twoTxTwoObj">
  <p:cSld name="TWO_OBJECTS_WITH_TEXT">
    <p:spTree>
      <p:nvGrpSpPr>
        <p:cNvPr id="1" name="Shape 62"/>
        <p:cNvGrpSpPr/>
        <p:nvPr/>
      </p:nvGrpSpPr>
      <p:grpSpPr>
        <a:xfrm>
          <a:off x="0" y="0"/>
          <a:ext cx="0" cy="0"/>
          <a:chOff x="0" y="0"/>
          <a:chExt cx="0" cy="0"/>
        </a:xfrm>
      </p:grpSpPr>
      <p:sp>
        <p:nvSpPr>
          <p:cNvPr id="63" name="Google Shape;63;p33"/>
          <p:cNvSpPr txBox="1">
            <a:spLocks noGrp="1"/>
          </p:cNvSpPr>
          <p:nvPr>
            <p:ph type="title"/>
          </p:nvPr>
        </p:nvSpPr>
        <p:spPr>
          <a:xfrm>
            <a:off x="629841" y="273844"/>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4" name="Google Shape;64;p33"/>
          <p:cNvSpPr txBox="1">
            <a:spLocks noGrp="1"/>
          </p:cNvSpPr>
          <p:nvPr>
            <p:ph type="body" idx="1"/>
          </p:nvPr>
        </p:nvSpPr>
        <p:spPr>
          <a:xfrm>
            <a:off x="629842" y="1260872"/>
            <a:ext cx="3868340" cy="617934"/>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750"/>
              </a:spcBef>
              <a:spcAft>
                <a:spcPts val="0"/>
              </a:spcAft>
              <a:buClr>
                <a:schemeClr val="dk1"/>
              </a:buClr>
              <a:buSzPts val="1800"/>
              <a:buNone/>
              <a:defRPr sz="1800" b="1"/>
            </a:lvl1pPr>
            <a:lvl2pPr marL="914400" lvl="1" indent="-228600" algn="l">
              <a:lnSpc>
                <a:spcPct val="90000"/>
              </a:lnSpc>
              <a:spcBef>
                <a:spcPts val="375"/>
              </a:spcBef>
              <a:spcAft>
                <a:spcPts val="0"/>
              </a:spcAft>
              <a:buClr>
                <a:schemeClr val="dk1"/>
              </a:buClr>
              <a:buSzPts val="1500"/>
              <a:buNone/>
              <a:defRPr sz="1500" b="1"/>
            </a:lvl2pPr>
            <a:lvl3pPr marL="1371600" lvl="2" indent="-228600" algn="l">
              <a:lnSpc>
                <a:spcPct val="90000"/>
              </a:lnSpc>
              <a:spcBef>
                <a:spcPts val="375"/>
              </a:spcBef>
              <a:spcAft>
                <a:spcPts val="0"/>
              </a:spcAft>
              <a:buClr>
                <a:schemeClr val="dk1"/>
              </a:buClr>
              <a:buSzPts val="1350"/>
              <a:buNone/>
              <a:defRPr sz="1350" b="1"/>
            </a:lvl3pPr>
            <a:lvl4pPr marL="1828800" lvl="3" indent="-228600" algn="l">
              <a:lnSpc>
                <a:spcPct val="90000"/>
              </a:lnSpc>
              <a:spcBef>
                <a:spcPts val="375"/>
              </a:spcBef>
              <a:spcAft>
                <a:spcPts val="0"/>
              </a:spcAft>
              <a:buClr>
                <a:schemeClr val="dk1"/>
              </a:buClr>
              <a:buSzPts val="1200"/>
              <a:buNone/>
              <a:defRPr sz="1200" b="1"/>
            </a:lvl4pPr>
            <a:lvl5pPr marL="2286000" lvl="4" indent="-228600" algn="l">
              <a:lnSpc>
                <a:spcPct val="90000"/>
              </a:lnSpc>
              <a:spcBef>
                <a:spcPts val="375"/>
              </a:spcBef>
              <a:spcAft>
                <a:spcPts val="0"/>
              </a:spcAft>
              <a:buClr>
                <a:schemeClr val="dk1"/>
              </a:buClr>
              <a:buSzPts val="1200"/>
              <a:buNone/>
              <a:defRPr sz="1200" b="1"/>
            </a:lvl5pPr>
            <a:lvl6pPr marL="2743200" lvl="5" indent="-228600" algn="l">
              <a:lnSpc>
                <a:spcPct val="90000"/>
              </a:lnSpc>
              <a:spcBef>
                <a:spcPts val="375"/>
              </a:spcBef>
              <a:spcAft>
                <a:spcPts val="0"/>
              </a:spcAft>
              <a:buClr>
                <a:schemeClr val="dk1"/>
              </a:buClr>
              <a:buSzPts val="1200"/>
              <a:buNone/>
              <a:defRPr sz="1200" b="1"/>
            </a:lvl6pPr>
            <a:lvl7pPr marL="3200400" lvl="6" indent="-228600" algn="l">
              <a:lnSpc>
                <a:spcPct val="90000"/>
              </a:lnSpc>
              <a:spcBef>
                <a:spcPts val="375"/>
              </a:spcBef>
              <a:spcAft>
                <a:spcPts val="0"/>
              </a:spcAft>
              <a:buClr>
                <a:schemeClr val="dk1"/>
              </a:buClr>
              <a:buSzPts val="1200"/>
              <a:buNone/>
              <a:defRPr sz="1200" b="1"/>
            </a:lvl7pPr>
            <a:lvl8pPr marL="3657600" lvl="7" indent="-228600" algn="l">
              <a:lnSpc>
                <a:spcPct val="90000"/>
              </a:lnSpc>
              <a:spcBef>
                <a:spcPts val="375"/>
              </a:spcBef>
              <a:spcAft>
                <a:spcPts val="0"/>
              </a:spcAft>
              <a:buClr>
                <a:schemeClr val="dk1"/>
              </a:buClr>
              <a:buSzPts val="1200"/>
              <a:buNone/>
              <a:defRPr sz="1200" b="1"/>
            </a:lvl8pPr>
            <a:lvl9pPr marL="4114800" lvl="8" indent="-228600" algn="l">
              <a:lnSpc>
                <a:spcPct val="90000"/>
              </a:lnSpc>
              <a:spcBef>
                <a:spcPts val="375"/>
              </a:spcBef>
              <a:spcAft>
                <a:spcPts val="0"/>
              </a:spcAft>
              <a:buClr>
                <a:schemeClr val="dk1"/>
              </a:buClr>
              <a:buSzPts val="1200"/>
              <a:buNone/>
              <a:defRPr sz="1200" b="1"/>
            </a:lvl9pPr>
          </a:lstStyle>
          <a:p>
            <a:endParaRPr/>
          </a:p>
        </p:txBody>
      </p:sp>
      <p:sp>
        <p:nvSpPr>
          <p:cNvPr id="65" name="Google Shape;65;p33"/>
          <p:cNvSpPr txBox="1">
            <a:spLocks noGrp="1"/>
          </p:cNvSpPr>
          <p:nvPr>
            <p:ph type="body" idx="2"/>
          </p:nvPr>
        </p:nvSpPr>
        <p:spPr>
          <a:xfrm>
            <a:off x="629842" y="1878806"/>
            <a:ext cx="3868340" cy="2763441"/>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66" name="Google Shape;66;p33"/>
          <p:cNvSpPr txBox="1">
            <a:spLocks noGrp="1"/>
          </p:cNvSpPr>
          <p:nvPr>
            <p:ph type="body" idx="3"/>
          </p:nvPr>
        </p:nvSpPr>
        <p:spPr>
          <a:xfrm>
            <a:off x="4629150" y="1260872"/>
            <a:ext cx="3887391" cy="617934"/>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750"/>
              </a:spcBef>
              <a:spcAft>
                <a:spcPts val="0"/>
              </a:spcAft>
              <a:buClr>
                <a:schemeClr val="dk1"/>
              </a:buClr>
              <a:buSzPts val="1800"/>
              <a:buNone/>
              <a:defRPr sz="1800" b="1"/>
            </a:lvl1pPr>
            <a:lvl2pPr marL="914400" lvl="1" indent="-228600" algn="l">
              <a:lnSpc>
                <a:spcPct val="90000"/>
              </a:lnSpc>
              <a:spcBef>
                <a:spcPts val="375"/>
              </a:spcBef>
              <a:spcAft>
                <a:spcPts val="0"/>
              </a:spcAft>
              <a:buClr>
                <a:schemeClr val="dk1"/>
              </a:buClr>
              <a:buSzPts val="1500"/>
              <a:buNone/>
              <a:defRPr sz="1500" b="1"/>
            </a:lvl2pPr>
            <a:lvl3pPr marL="1371600" lvl="2" indent="-228600" algn="l">
              <a:lnSpc>
                <a:spcPct val="90000"/>
              </a:lnSpc>
              <a:spcBef>
                <a:spcPts val="375"/>
              </a:spcBef>
              <a:spcAft>
                <a:spcPts val="0"/>
              </a:spcAft>
              <a:buClr>
                <a:schemeClr val="dk1"/>
              </a:buClr>
              <a:buSzPts val="1350"/>
              <a:buNone/>
              <a:defRPr sz="1350" b="1"/>
            </a:lvl3pPr>
            <a:lvl4pPr marL="1828800" lvl="3" indent="-228600" algn="l">
              <a:lnSpc>
                <a:spcPct val="90000"/>
              </a:lnSpc>
              <a:spcBef>
                <a:spcPts val="375"/>
              </a:spcBef>
              <a:spcAft>
                <a:spcPts val="0"/>
              </a:spcAft>
              <a:buClr>
                <a:schemeClr val="dk1"/>
              </a:buClr>
              <a:buSzPts val="1200"/>
              <a:buNone/>
              <a:defRPr sz="1200" b="1"/>
            </a:lvl4pPr>
            <a:lvl5pPr marL="2286000" lvl="4" indent="-228600" algn="l">
              <a:lnSpc>
                <a:spcPct val="90000"/>
              </a:lnSpc>
              <a:spcBef>
                <a:spcPts val="375"/>
              </a:spcBef>
              <a:spcAft>
                <a:spcPts val="0"/>
              </a:spcAft>
              <a:buClr>
                <a:schemeClr val="dk1"/>
              </a:buClr>
              <a:buSzPts val="1200"/>
              <a:buNone/>
              <a:defRPr sz="1200" b="1"/>
            </a:lvl5pPr>
            <a:lvl6pPr marL="2743200" lvl="5" indent="-228600" algn="l">
              <a:lnSpc>
                <a:spcPct val="90000"/>
              </a:lnSpc>
              <a:spcBef>
                <a:spcPts val="375"/>
              </a:spcBef>
              <a:spcAft>
                <a:spcPts val="0"/>
              </a:spcAft>
              <a:buClr>
                <a:schemeClr val="dk1"/>
              </a:buClr>
              <a:buSzPts val="1200"/>
              <a:buNone/>
              <a:defRPr sz="1200" b="1"/>
            </a:lvl6pPr>
            <a:lvl7pPr marL="3200400" lvl="6" indent="-228600" algn="l">
              <a:lnSpc>
                <a:spcPct val="90000"/>
              </a:lnSpc>
              <a:spcBef>
                <a:spcPts val="375"/>
              </a:spcBef>
              <a:spcAft>
                <a:spcPts val="0"/>
              </a:spcAft>
              <a:buClr>
                <a:schemeClr val="dk1"/>
              </a:buClr>
              <a:buSzPts val="1200"/>
              <a:buNone/>
              <a:defRPr sz="1200" b="1"/>
            </a:lvl7pPr>
            <a:lvl8pPr marL="3657600" lvl="7" indent="-228600" algn="l">
              <a:lnSpc>
                <a:spcPct val="90000"/>
              </a:lnSpc>
              <a:spcBef>
                <a:spcPts val="375"/>
              </a:spcBef>
              <a:spcAft>
                <a:spcPts val="0"/>
              </a:spcAft>
              <a:buClr>
                <a:schemeClr val="dk1"/>
              </a:buClr>
              <a:buSzPts val="1200"/>
              <a:buNone/>
              <a:defRPr sz="1200" b="1"/>
            </a:lvl8pPr>
            <a:lvl9pPr marL="4114800" lvl="8" indent="-228600" algn="l">
              <a:lnSpc>
                <a:spcPct val="90000"/>
              </a:lnSpc>
              <a:spcBef>
                <a:spcPts val="375"/>
              </a:spcBef>
              <a:spcAft>
                <a:spcPts val="0"/>
              </a:spcAft>
              <a:buClr>
                <a:schemeClr val="dk1"/>
              </a:buClr>
              <a:buSzPts val="1200"/>
              <a:buNone/>
              <a:defRPr sz="1200" b="1"/>
            </a:lvl9pPr>
          </a:lstStyle>
          <a:p>
            <a:endParaRPr/>
          </a:p>
        </p:txBody>
      </p:sp>
      <p:sp>
        <p:nvSpPr>
          <p:cNvPr id="67" name="Google Shape;67;p33"/>
          <p:cNvSpPr txBox="1">
            <a:spLocks noGrp="1"/>
          </p:cNvSpPr>
          <p:nvPr>
            <p:ph type="body" idx="4"/>
          </p:nvPr>
        </p:nvSpPr>
        <p:spPr>
          <a:xfrm>
            <a:off x="4629150" y="1878806"/>
            <a:ext cx="3887391" cy="2763441"/>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68" name="Google Shape;68;p33"/>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9" name="Google Shape;69;p33"/>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33"/>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仅标题" type="titleOnly">
  <p:cSld name="TITLE_ONLY">
    <p:spTree>
      <p:nvGrpSpPr>
        <p:cNvPr id="1" name="Shape 71"/>
        <p:cNvGrpSpPr/>
        <p:nvPr/>
      </p:nvGrpSpPr>
      <p:grpSpPr>
        <a:xfrm>
          <a:off x="0" y="0"/>
          <a:ext cx="0" cy="0"/>
          <a:chOff x="0" y="0"/>
          <a:chExt cx="0" cy="0"/>
        </a:xfrm>
      </p:grpSpPr>
      <p:pic>
        <p:nvPicPr>
          <p:cNvPr id="72" name="Google Shape;72;p34"/>
          <p:cNvPicPr preferRelativeResize="0"/>
          <p:nvPr/>
        </p:nvPicPr>
        <p:blipFill rotWithShape="1">
          <a:blip r:embed="rId2">
            <a:alphaModFix/>
          </a:blip>
          <a:srcRect l="135" t="36970" r="-1"/>
          <a:stretch/>
        </p:blipFill>
        <p:spPr>
          <a:xfrm>
            <a:off x="1" y="1828800"/>
            <a:ext cx="9143998" cy="3004238"/>
          </a:xfrm>
          <a:prstGeom prst="rect">
            <a:avLst/>
          </a:prstGeom>
          <a:noFill/>
          <a:ln>
            <a:noFill/>
          </a:ln>
        </p:spPr>
      </p:pic>
      <p:pic>
        <p:nvPicPr>
          <p:cNvPr id="73" name="Google Shape;73;p34"/>
          <p:cNvPicPr preferRelativeResize="0"/>
          <p:nvPr/>
        </p:nvPicPr>
        <p:blipFill rotWithShape="1">
          <a:blip r:embed="rId3">
            <a:alphaModFix/>
          </a:blip>
          <a:srcRect/>
          <a:stretch/>
        </p:blipFill>
        <p:spPr>
          <a:xfrm>
            <a:off x="-1" y="3432997"/>
            <a:ext cx="9613558" cy="1508031"/>
          </a:xfrm>
          <a:prstGeom prst="rect">
            <a:avLst/>
          </a:prstGeom>
          <a:noFill/>
          <a:ln>
            <a:noFill/>
          </a:ln>
        </p:spPr>
      </p:pic>
      <p:pic>
        <p:nvPicPr>
          <p:cNvPr id="74" name="Google Shape;74;p34"/>
          <p:cNvPicPr preferRelativeResize="0"/>
          <p:nvPr/>
        </p:nvPicPr>
        <p:blipFill rotWithShape="1">
          <a:blip r:embed="rId4">
            <a:alphaModFix/>
          </a:blip>
          <a:srcRect l="1" r="152"/>
          <a:stretch/>
        </p:blipFill>
        <p:spPr>
          <a:xfrm>
            <a:off x="-93027" y="3505218"/>
            <a:ext cx="9130145" cy="1215615"/>
          </a:xfrm>
          <a:prstGeom prst="rect">
            <a:avLst/>
          </a:prstGeom>
          <a:noFill/>
          <a:ln>
            <a:noFill/>
          </a:ln>
        </p:spPr>
      </p:pic>
      <p:pic>
        <p:nvPicPr>
          <p:cNvPr id="75" name="Google Shape;75;p34"/>
          <p:cNvPicPr preferRelativeResize="0"/>
          <p:nvPr/>
        </p:nvPicPr>
        <p:blipFill rotWithShape="1">
          <a:blip r:embed="rId5">
            <a:alphaModFix/>
          </a:blip>
          <a:srcRect/>
          <a:stretch/>
        </p:blipFill>
        <p:spPr>
          <a:xfrm>
            <a:off x="-13856" y="4017444"/>
            <a:ext cx="9157856" cy="1126056"/>
          </a:xfrm>
          <a:prstGeom prst="rect">
            <a:avLst/>
          </a:prstGeom>
          <a:noFill/>
          <a:ln>
            <a:noFill/>
          </a:ln>
        </p:spPr>
      </p:pic>
      <p:grpSp>
        <p:nvGrpSpPr>
          <p:cNvPr id="76" name="Google Shape;76;p34"/>
          <p:cNvGrpSpPr/>
          <p:nvPr/>
        </p:nvGrpSpPr>
        <p:grpSpPr>
          <a:xfrm>
            <a:off x="175605" y="3190604"/>
            <a:ext cx="694959" cy="1329039"/>
            <a:chOff x="181346" y="1761375"/>
            <a:chExt cx="1517253" cy="2901593"/>
          </a:xfrm>
        </p:grpSpPr>
        <p:pic>
          <p:nvPicPr>
            <p:cNvPr id="77" name="Google Shape;77;p34"/>
            <p:cNvPicPr preferRelativeResize="0"/>
            <p:nvPr/>
          </p:nvPicPr>
          <p:blipFill rotWithShape="1">
            <a:blip r:embed="rId6">
              <a:alphaModFix/>
            </a:blip>
            <a:srcRect/>
            <a:stretch/>
          </p:blipFill>
          <p:spPr>
            <a:xfrm>
              <a:off x="622043" y="1761375"/>
              <a:ext cx="885486" cy="2901593"/>
            </a:xfrm>
            <a:prstGeom prst="rect">
              <a:avLst/>
            </a:prstGeom>
            <a:noFill/>
            <a:ln>
              <a:noFill/>
            </a:ln>
          </p:spPr>
        </p:pic>
        <p:pic>
          <p:nvPicPr>
            <p:cNvPr id="78" name="Google Shape;78;p34"/>
            <p:cNvPicPr preferRelativeResize="0"/>
            <p:nvPr/>
          </p:nvPicPr>
          <p:blipFill rotWithShape="1">
            <a:blip r:embed="rId7">
              <a:alphaModFix/>
            </a:blip>
            <a:srcRect/>
            <a:stretch/>
          </p:blipFill>
          <p:spPr>
            <a:xfrm>
              <a:off x="1186323" y="2638386"/>
              <a:ext cx="512276" cy="2024582"/>
            </a:xfrm>
            <a:prstGeom prst="rect">
              <a:avLst/>
            </a:prstGeom>
            <a:noFill/>
            <a:ln>
              <a:noFill/>
            </a:ln>
          </p:spPr>
        </p:pic>
        <p:pic>
          <p:nvPicPr>
            <p:cNvPr id="79" name="Google Shape;79;p34"/>
            <p:cNvPicPr preferRelativeResize="0"/>
            <p:nvPr/>
          </p:nvPicPr>
          <p:blipFill rotWithShape="1">
            <a:blip r:embed="rId8">
              <a:alphaModFix/>
            </a:blip>
            <a:srcRect/>
            <a:stretch/>
          </p:blipFill>
          <p:spPr>
            <a:xfrm>
              <a:off x="181346" y="2373835"/>
              <a:ext cx="711093" cy="2289133"/>
            </a:xfrm>
            <a:prstGeom prst="rect">
              <a:avLst/>
            </a:prstGeom>
            <a:noFill/>
            <a:ln>
              <a:noFill/>
            </a:ln>
          </p:spPr>
        </p:pic>
      </p:grpSp>
      <p:pic>
        <p:nvPicPr>
          <p:cNvPr id="80" name="Google Shape;80;p34"/>
          <p:cNvPicPr preferRelativeResize="0"/>
          <p:nvPr/>
        </p:nvPicPr>
        <p:blipFill rotWithShape="1">
          <a:blip r:embed="rId9">
            <a:alphaModFix/>
          </a:blip>
          <a:srcRect r="45910"/>
          <a:stretch/>
        </p:blipFill>
        <p:spPr>
          <a:xfrm>
            <a:off x="8460597" y="3435861"/>
            <a:ext cx="618427" cy="959575"/>
          </a:xfrm>
          <a:prstGeom prst="rect">
            <a:avLst/>
          </a:prstGeom>
          <a:noFill/>
          <a:ln>
            <a:noFill/>
          </a:ln>
        </p:spPr>
      </p:pic>
      <p:sp>
        <p:nvSpPr>
          <p:cNvPr id="81" name="Google Shape;81;p34"/>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2" name="Google Shape;82;p34"/>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34"/>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4" name="Google Shape;84;p34"/>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内容与标题" type="objTx">
  <p:cSld name="OBJECT_WITH_CAPTION_TEXT">
    <p:spTree>
      <p:nvGrpSpPr>
        <p:cNvPr id="1" name="Shape 85"/>
        <p:cNvGrpSpPr/>
        <p:nvPr/>
      </p:nvGrpSpPr>
      <p:grpSpPr>
        <a:xfrm>
          <a:off x="0" y="0"/>
          <a:ext cx="0" cy="0"/>
          <a:chOff x="0" y="0"/>
          <a:chExt cx="0" cy="0"/>
        </a:xfrm>
      </p:grpSpPr>
      <p:sp>
        <p:nvSpPr>
          <p:cNvPr id="86" name="Google Shape;86;p35"/>
          <p:cNvSpPr txBox="1">
            <a:spLocks noGrp="1"/>
          </p:cNvSpPr>
          <p:nvPr>
            <p:ph type="title"/>
          </p:nvPr>
        </p:nvSpPr>
        <p:spPr>
          <a:xfrm>
            <a:off x="629841" y="342900"/>
            <a:ext cx="2949178" cy="120015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2400"/>
              <a:buFont typeface="Arial"/>
              <a:buNone/>
              <a:defRPr sz="2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7" name="Google Shape;87;p35"/>
          <p:cNvSpPr txBox="1">
            <a:spLocks noGrp="1"/>
          </p:cNvSpPr>
          <p:nvPr>
            <p:ph type="body" idx="1"/>
          </p:nvPr>
        </p:nvSpPr>
        <p:spPr>
          <a:xfrm>
            <a:off x="3887391" y="740569"/>
            <a:ext cx="4629150" cy="3655219"/>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750"/>
              </a:spcBef>
              <a:spcAft>
                <a:spcPts val="0"/>
              </a:spcAft>
              <a:buClr>
                <a:schemeClr val="dk1"/>
              </a:buClr>
              <a:buSzPts val="2400"/>
              <a:buChar char="•"/>
              <a:defRPr sz="2400"/>
            </a:lvl1pPr>
            <a:lvl2pPr marL="914400" lvl="1" indent="-361950" algn="l">
              <a:lnSpc>
                <a:spcPct val="90000"/>
              </a:lnSpc>
              <a:spcBef>
                <a:spcPts val="375"/>
              </a:spcBef>
              <a:spcAft>
                <a:spcPts val="0"/>
              </a:spcAft>
              <a:buClr>
                <a:schemeClr val="dk1"/>
              </a:buClr>
              <a:buSzPts val="2100"/>
              <a:buChar char="•"/>
              <a:defRPr sz="2100"/>
            </a:lvl2pPr>
            <a:lvl3pPr marL="1371600" lvl="2" indent="-342900" algn="l">
              <a:lnSpc>
                <a:spcPct val="90000"/>
              </a:lnSpc>
              <a:spcBef>
                <a:spcPts val="375"/>
              </a:spcBef>
              <a:spcAft>
                <a:spcPts val="0"/>
              </a:spcAft>
              <a:buClr>
                <a:schemeClr val="dk1"/>
              </a:buClr>
              <a:buSzPts val="1800"/>
              <a:buChar char="•"/>
              <a:defRPr sz="1800"/>
            </a:lvl3pPr>
            <a:lvl4pPr marL="1828800" lvl="3" indent="-323850" algn="l">
              <a:lnSpc>
                <a:spcPct val="90000"/>
              </a:lnSpc>
              <a:spcBef>
                <a:spcPts val="375"/>
              </a:spcBef>
              <a:spcAft>
                <a:spcPts val="0"/>
              </a:spcAft>
              <a:buClr>
                <a:schemeClr val="dk1"/>
              </a:buClr>
              <a:buSzPts val="1500"/>
              <a:buChar char="•"/>
              <a:defRPr sz="1500"/>
            </a:lvl4pPr>
            <a:lvl5pPr marL="2286000" lvl="4" indent="-323850" algn="l">
              <a:lnSpc>
                <a:spcPct val="90000"/>
              </a:lnSpc>
              <a:spcBef>
                <a:spcPts val="375"/>
              </a:spcBef>
              <a:spcAft>
                <a:spcPts val="0"/>
              </a:spcAft>
              <a:buClr>
                <a:schemeClr val="dk1"/>
              </a:buClr>
              <a:buSzPts val="1500"/>
              <a:buChar char="•"/>
              <a:defRPr sz="1500"/>
            </a:lvl5pPr>
            <a:lvl6pPr marL="2743200" lvl="5" indent="-323850" algn="l">
              <a:lnSpc>
                <a:spcPct val="90000"/>
              </a:lnSpc>
              <a:spcBef>
                <a:spcPts val="375"/>
              </a:spcBef>
              <a:spcAft>
                <a:spcPts val="0"/>
              </a:spcAft>
              <a:buClr>
                <a:schemeClr val="dk1"/>
              </a:buClr>
              <a:buSzPts val="1500"/>
              <a:buChar char="•"/>
              <a:defRPr sz="1500"/>
            </a:lvl6pPr>
            <a:lvl7pPr marL="3200400" lvl="6" indent="-323850" algn="l">
              <a:lnSpc>
                <a:spcPct val="90000"/>
              </a:lnSpc>
              <a:spcBef>
                <a:spcPts val="375"/>
              </a:spcBef>
              <a:spcAft>
                <a:spcPts val="0"/>
              </a:spcAft>
              <a:buClr>
                <a:schemeClr val="dk1"/>
              </a:buClr>
              <a:buSzPts val="1500"/>
              <a:buChar char="•"/>
              <a:defRPr sz="1500"/>
            </a:lvl7pPr>
            <a:lvl8pPr marL="3657600" lvl="7" indent="-323850" algn="l">
              <a:lnSpc>
                <a:spcPct val="90000"/>
              </a:lnSpc>
              <a:spcBef>
                <a:spcPts val="375"/>
              </a:spcBef>
              <a:spcAft>
                <a:spcPts val="0"/>
              </a:spcAft>
              <a:buClr>
                <a:schemeClr val="dk1"/>
              </a:buClr>
              <a:buSzPts val="1500"/>
              <a:buChar char="•"/>
              <a:defRPr sz="1500"/>
            </a:lvl8pPr>
            <a:lvl9pPr marL="4114800" lvl="8" indent="-323850" algn="l">
              <a:lnSpc>
                <a:spcPct val="90000"/>
              </a:lnSpc>
              <a:spcBef>
                <a:spcPts val="375"/>
              </a:spcBef>
              <a:spcAft>
                <a:spcPts val="0"/>
              </a:spcAft>
              <a:buClr>
                <a:schemeClr val="dk1"/>
              </a:buClr>
              <a:buSzPts val="1500"/>
              <a:buChar char="•"/>
              <a:defRPr sz="1500"/>
            </a:lvl9pPr>
          </a:lstStyle>
          <a:p>
            <a:endParaRPr/>
          </a:p>
        </p:txBody>
      </p:sp>
      <p:sp>
        <p:nvSpPr>
          <p:cNvPr id="88" name="Google Shape;88;p35"/>
          <p:cNvSpPr txBox="1">
            <a:spLocks noGrp="1"/>
          </p:cNvSpPr>
          <p:nvPr>
            <p:ph type="body" idx="2"/>
          </p:nvPr>
        </p:nvSpPr>
        <p:spPr>
          <a:xfrm>
            <a:off x="629841" y="1543050"/>
            <a:ext cx="2949178" cy="285869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50"/>
              </a:spcBef>
              <a:spcAft>
                <a:spcPts val="0"/>
              </a:spcAft>
              <a:buClr>
                <a:schemeClr val="dk1"/>
              </a:buClr>
              <a:buSzPts val="1200"/>
              <a:buNone/>
              <a:defRPr sz="1200"/>
            </a:lvl1pPr>
            <a:lvl2pPr marL="914400" lvl="1" indent="-228600" algn="l">
              <a:lnSpc>
                <a:spcPct val="90000"/>
              </a:lnSpc>
              <a:spcBef>
                <a:spcPts val="375"/>
              </a:spcBef>
              <a:spcAft>
                <a:spcPts val="0"/>
              </a:spcAft>
              <a:buClr>
                <a:schemeClr val="dk1"/>
              </a:buClr>
              <a:buSzPts val="1050"/>
              <a:buNone/>
              <a:defRPr sz="1050"/>
            </a:lvl2pPr>
            <a:lvl3pPr marL="1371600" lvl="2" indent="-228600" algn="l">
              <a:lnSpc>
                <a:spcPct val="90000"/>
              </a:lnSpc>
              <a:spcBef>
                <a:spcPts val="375"/>
              </a:spcBef>
              <a:spcAft>
                <a:spcPts val="0"/>
              </a:spcAft>
              <a:buClr>
                <a:schemeClr val="dk1"/>
              </a:buClr>
              <a:buSzPts val="900"/>
              <a:buNone/>
              <a:defRPr sz="900"/>
            </a:lvl3pPr>
            <a:lvl4pPr marL="1828800" lvl="3" indent="-228600" algn="l">
              <a:lnSpc>
                <a:spcPct val="90000"/>
              </a:lnSpc>
              <a:spcBef>
                <a:spcPts val="375"/>
              </a:spcBef>
              <a:spcAft>
                <a:spcPts val="0"/>
              </a:spcAft>
              <a:buClr>
                <a:schemeClr val="dk1"/>
              </a:buClr>
              <a:buSzPts val="750"/>
              <a:buNone/>
              <a:defRPr sz="750"/>
            </a:lvl4pPr>
            <a:lvl5pPr marL="2286000" lvl="4" indent="-228600" algn="l">
              <a:lnSpc>
                <a:spcPct val="90000"/>
              </a:lnSpc>
              <a:spcBef>
                <a:spcPts val="375"/>
              </a:spcBef>
              <a:spcAft>
                <a:spcPts val="0"/>
              </a:spcAft>
              <a:buClr>
                <a:schemeClr val="dk1"/>
              </a:buClr>
              <a:buSzPts val="750"/>
              <a:buNone/>
              <a:defRPr sz="750"/>
            </a:lvl5pPr>
            <a:lvl6pPr marL="2743200" lvl="5" indent="-228600" algn="l">
              <a:lnSpc>
                <a:spcPct val="90000"/>
              </a:lnSpc>
              <a:spcBef>
                <a:spcPts val="375"/>
              </a:spcBef>
              <a:spcAft>
                <a:spcPts val="0"/>
              </a:spcAft>
              <a:buClr>
                <a:schemeClr val="dk1"/>
              </a:buClr>
              <a:buSzPts val="750"/>
              <a:buNone/>
              <a:defRPr sz="750"/>
            </a:lvl6pPr>
            <a:lvl7pPr marL="3200400" lvl="6" indent="-228600" algn="l">
              <a:lnSpc>
                <a:spcPct val="90000"/>
              </a:lnSpc>
              <a:spcBef>
                <a:spcPts val="375"/>
              </a:spcBef>
              <a:spcAft>
                <a:spcPts val="0"/>
              </a:spcAft>
              <a:buClr>
                <a:schemeClr val="dk1"/>
              </a:buClr>
              <a:buSzPts val="750"/>
              <a:buNone/>
              <a:defRPr sz="750"/>
            </a:lvl7pPr>
            <a:lvl8pPr marL="3657600" lvl="7" indent="-228600" algn="l">
              <a:lnSpc>
                <a:spcPct val="90000"/>
              </a:lnSpc>
              <a:spcBef>
                <a:spcPts val="375"/>
              </a:spcBef>
              <a:spcAft>
                <a:spcPts val="0"/>
              </a:spcAft>
              <a:buClr>
                <a:schemeClr val="dk1"/>
              </a:buClr>
              <a:buSzPts val="750"/>
              <a:buNone/>
              <a:defRPr sz="750"/>
            </a:lvl8pPr>
            <a:lvl9pPr marL="4114800" lvl="8" indent="-228600" algn="l">
              <a:lnSpc>
                <a:spcPct val="90000"/>
              </a:lnSpc>
              <a:spcBef>
                <a:spcPts val="375"/>
              </a:spcBef>
              <a:spcAft>
                <a:spcPts val="0"/>
              </a:spcAft>
              <a:buClr>
                <a:schemeClr val="dk1"/>
              </a:buClr>
              <a:buSzPts val="750"/>
              <a:buNone/>
              <a:defRPr sz="750"/>
            </a:lvl9pPr>
          </a:lstStyle>
          <a:p>
            <a:endParaRPr/>
          </a:p>
        </p:txBody>
      </p:sp>
      <p:sp>
        <p:nvSpPr>
          <p:cNvPr id="89" name="Google Shape;89;p35"/>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0" name="Google Shape;90;p35"/>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1" name="Google Shape;91;p35"/>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0">
              <a:schemeClr val="lt1"/>
            </a:gs>
            <a:gs pos="63000">
              <a:srgbClr val="2CC7ED"/>
            </a:gs>
            <a:gs pos="98621">
              <a:srgbClr val="00B0F0"/>
            </a:gs>
            <a:gs pos="100000">
              <a:srgbClr val="00B0F0"/>
            </a:gs>
          </a:gsLst>
          <a:lin ang="16200000" scaled="0"/>
        </a:gradFill>
        <a:effectLst/>
      </p:bgPr>
    </p:bg>
    <p:spTree>
      <p:nvGrpSpPr>
        <p:cNvPr id="1" name="Shape 9"/>
        <p:cNvGrpSpPr/>
        <p:nvPr/>
      </p:nvGrpSpPr>
      <p:grpSpPr>
        <a:xfrm>
          <a:off x="0" y="0"/>
          <a:ext cx="0" cy="0"/>
          <a:chOff x="0" y="0"/>
          <a:chExt cx="0" cy="0"/>
        </a:xfrm>
      </p:grpSpPr>
      <p:sp>
        <p:nvSpPr>
          <p:cNvPr id="10" name="Google Shape;10;p25"/>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3300"/>
              <a:buFont typeface="Arial"/>
              <a:buNone/>
              <a:defRPr sz="33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5"/>
          <p:cNvSpPr txBox="1">
            <a:spLocks noGrp="1"/>
          </p:cNvSpPr>
          <p:nvPr>
            <p:ph type="body" idx="1"/>
          </p:nvPr>
        </p:nvSpPr>
        <p:spPr>
          <a:xfrm>
            <a:off x="628650" y="1369219"/>
            <a:ext cx="7886700" cy="3263504"/>
          </a:xfrm>
          <a:prstGeom prst="rect">
            <a:avLst/>
          </a:prstGeom>
          <a:noFill/>
          <a:ln>
            <a:noFill/>
          </a:ln>
        </p:spPr>
        <p:txBody>
          <a:bodyPr spcFirstLastPara="1" wrap="square" lIns="91425" tIns="45700" rIns="91425" bIns="45700" anchor="t" anchorCtr="0">
            <a:normAutofit/>
          </a:bodyPr>
          <a:lstStyle>
            <a:lvl1pPr marL="457200" marR="0" lvl="0" indent="-361950" algn="l" rtl="0">
              <a:lnSpc>
                <a:spcPct val="90000"/>
              </a:lnSpc>
              <a:spcBef>
                <a:spcPts val="750"/>
              </a:spcBef>
              <a:spcAft>
                <a:spcPts val="0"/>
              </a:spcAft>
              <a:buClr>
                <a:schemeClr val="dk1"/>
              </a:buClr>
              <a:buSzPts val="2100"/>
              <a:buFont typeface="Arial"/>
              <a:buChar char="•"/>
              <a:defRPr sz="2100" b="0" i="0" u="none" strike="noStrike" cap="none">
                <a:solidFill>
                  <a:schemeClr val="dk1"/>
                </a:solidFill>
                <a:latin typeface="Arial"/>
                <a:ea typeface="Arial"/>
                <a:cs typeface="Arial"/>
                <a:sym typeface="Arial"/>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9pPr>
          </a:lstStyle>
          <a:p>
            <a:endParaRPr/>
          </a:p>
        </p:txBody>
      </p:sp>
      <p:sp>
        <p:nvSpPr>
          <p:cNvPr id="12" name="Google Shape;12;p25"/>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900" b="0" i="0" u="none" strike="noStrike" cap="none">
                <a:solidFill>
                  <a:srgbClr val="888888"/>
                </a:solidFill>
                <a:latin typeface="Arial"/>
                <a:ea typeface="Arial"/>
                <a:cs typeface="Arial"/>
                <a:sym typeface="Arial"/>
              </a:defRPr>
            </a:lvl1pPr>
            <a:lvl2pPr marR="0" lvl="1" algn="l" rtl="0">
              <a:spcBef>
                <a:spcPts val="0"/>
              </a:spcBef>
              <a:spcAft>
                <a:spcPts val="0"/>
              </a:spcAft>
              <a:buSzPts val="1400"/>
              <a:buNone/>
              <a:defRPr sz="135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35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35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35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35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35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35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350" b="0" i="0" u="none" strike="noStrike" cap="none">
                <a:solidFill>
                  <a:schemeClr val="dk1"/>
                </a:solidFill>
                <a:latin typeface="Arial"/>
                <a:ea typeface="Arial"/>
                <a:cs typeface="Arial"/>
                <a:sym typeface="Arial"/>
              </a:defRPr>
            </a:lvl9pPr>
          </a:lstStyle>
          <a:p>
            <a:endParaRPr/>
          </a:p>
        </p:txBody>
      </p:sp>
      <p:sp>
        <p:nvSpPr>
          <p:cNvPr id="13" name="Google Shape;13;p25"/>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900" b="0" i="0" u="none" strike="noStrike" cap="none">
                <a:solidFill>
                  <a:srgbClr val="888888"/>
                </a:solidFill>
                <a:latin typeface="Arial"/>
                <a:ea typeface="Arial"/>
                <a:cs typeface="Arial"/>
                <a:sym typeface="Arial"/>
              </a:defRPr>
            </a:lvl1pPr>
            <a:lvl2pPr marR="0" lvl="1" algn="l" rtl="0">
              <a:spcBef>
                <a:spcPts val="0"/>
              </a:spcBef>
              <a:spcAft>
                <a:spcPts val="0"/>
              </a:spcAft>
              <a:buSzPts val="1400"/>
              <a:buNone/>
              <a:defRPr sz="135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35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35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35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35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35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35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350" b="0" i="0" u="none" strike="noStrike" cap="none">
                <a:solidFill>
                  <a:schemeClr val="dk1"/>
                </a:solidFill>
                <a:latin typeface="Arial"/>
                <a:ea typeface="Arial"/>
                <a:cs typeface="Arial"/>
                <a:sym typeface="Arial"/>
              </a:defRPr>
            </a:lvl9pPr>
          </a:lstStyle>
          <a:p>
            <a:endParaRPr/>
          </a:p>
        </p:txBody>
      </p:sp>
      <p:sp>
        <p:nvSpPr>
          <p:cNvPr id="14" name="Google Shape;14;p25"/>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900" b="0" i="0" u="none" strike="noStrike" cap="none">
                <a:solidFill>
                  <a:srgbClr val="888888"/>
                </a:solidFill>
                <a:latin typeface="Arial"/>
                <a:ea typeface="Arial"/>
                <a:cs typeface="Arial"/>
                <a:sym typeface="Arial"/>
              </a:defRPr>
            </a:lvl1pPr>
            <a:lvl2pPr marL="0" marR="0" lvl="1" indent="0" algn="r" rtl="0">
              <a:spcBef>
                <a:spcPts val="0"/>
              </a:spcBef>
              <a:buNone/>
              <a:defRPr sz="900" b="0" i="0" u="none" strike="noStrike" cap="none">
                <a:solidFill>
                  <a:srgbClr val="888888"/>
                </a:solidFill>
                <a:latin typeface="Arial"/>
                <a:ea typeface="Arial"/>
                <a:cs typeface="Arial"/>
                <a:sym typeface="Arial"/>
              </a:defRPr>
            </a:lvl2pPr>
            <a:lvl3pPr marL="0" marR="0" lvl="2" indent="0" algn="r" rtl="0">
              <a:spcBef>
                <a:spcPts val="0"/>
              </a:spcBef>
              <a:buNone/>
              <a:defRPr sz="900" b="0" i="0" u="none" strike="noStrike" cap="none">
                <a:solidFill>
                  <a:srgbClr val="888888"/>
                </a:solidFill>
                <a:latin typeface="Arial"/>
                <a:ea typeface="Arial"/>
                <a:cs typeface="Arial"/>
                <a:sym typeface="Arial"/>
              </a:defRPr>
            </a:lvl3pPr>
            <a:lvl4pPr marL="0" marR="0" lvl="3" indent="0" algn="r" rtl="0">
              <a:spcBef>
                <a:spcPts val="0"/>
              </a:spcBef>
              <a:buNone/>
              <a:defRPr sz="900" b="0" i="0" u="none" strike="noStrike" cap="none">
                <a:solidFill>
                  <a:srgbClr val="888888"/>
                </a:solidFill>
                <a:latin typeface="Arial"/>
                <a:ea typeface="Arial"/>
                <a:cs typeface="Arial"/>
                <a:sym typeface="Arial"/>
              </a:defRPr>
            </a:lvl4pPr>
            <a:lvl5pPr marL="0" marR="0" lvl="4" indent="0" algn="r" rtl="0">
              <a:spcBef>
                <a:spcPts val="0"/>
              </a:spcBef>
              <a:buNone/>
              <a:defRPr sz="900" b="0" i="0" u="none" strike="noStrike" cap="none">
                <a:solidFill>
                  <a:srgbClr val="888888"/>
                </a:solidFill>
                <a:latin typeface="Arial"/>
                <a:ea typeface="Arial"/>
                <a:cs typeface="Arial"/>
                <a:sym typeface="Arial"/>
              </a:defRPr>
            </a:lvl5pPr>
            <a:lvl6pPr marL="0" marR="0" lvl="5" indent="0" algn="r" rtl="0">
              <a:spcBef>
                <a:spcPts val="0"/>
              </a:spcBef>
              <a:buNone/>
              <a:defRPr sz="900" b="0" i="0" u="none" strike="noStrike" cap="none">
                <a:solidFill>
                  <a:srgbClr val="888888"/>
                </a:solidFill>
                <a:latin typeface="Arial"/>
                <a:ea typeface="Arial"/>
                <a:cs typeface="Arial"/>
                <a:sym typeface="Arial"/>
              </a:defRPr>
            </a:lvl6pPr>
            <a:lvl7pPr marL="0" marR="0" lvl="6" indent="0" algn="r" rtl="0">
              <a:spcBef>
                <a:spcPts val="0"/>
              </a:spcBef>
              <a:buNone/>
              <a:defRPr sz="900" b="0" i="0" u="none" strike="noStrike" cap="none">
                <a:solidFill>
                  <a:srgbClr val="888888"/>
                </a:solidFill>
                <a:latin typeface="Arial"/>
                <a:ea typeface="Arial"/>
                <a:cs typeface="Arial"/>
                <a:sym typeface="Arial"/>
              </a:defRPr>
            </a:lvl7pPr>
            <a:lvl8pPr marL="0" marR="0" lvl="7" indent="0" algn="r" rtl="0">
              <a:spcBef>
                <a:spcPts val="0"/>
              </a:spcBef>
              <a:buNone/>
              <a:defRPr sz="900" b="0" i="0" u="none" strike="noStrike" cap="none">
                <a:solidFill>
                  <a:srgbClr val="888888"/>
                </a:solidFill>
                <a:latin typeface="Arial"/>
                <a:ea typeface="Arial"/>
                <a:cs typeface="Arial"/>
                <a:sym typeface="Arial"/>
              </a:defRPr>
            </a:lvl8pPr>
            <a:lvl9pPr marL="0" marR="0" lvl="8" indent="0" algn="r" rtl="0">
              <a:spcBef>
                <a:spcPts val="0"/>
              </a:spcBef>
              <a:buNone/>
              <a:defRPr sz="9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16.png"/><Relationship Id="rId3" Type="http://schemas.openxmlformats.org/officeDocument/2006/relationships/image" Target="../media/image10.png"/><Relationship Id="rId7" Type="http://schemas.openxmlformats.org/officeDocument/2006/relationships/image" Target="../media/image2.png"/><Relationship Id="rId12"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1.png"/><Relationship Id="rId11" Type="http://schemas.openxmlformats.org/officeDocument/2006/relationships/image" Target="../media/image14.png"/><Relationship Id="rId5" Type="http://schemas.openxmlformats.org/officeDocument/2006/relationships/image" Target="../media/image3.png"/><Relationship Id="rId10" Type="http://schemas.openxmlformats.org/officeDocument/2006/relationships/image" Target="../media/image13.png"/><Relationship Id="rId4" Type="http://schemas.openxmlformats.org/officeDocument/2006/relationships/image" Target="../media/image1.png"/><Relationship Id="rId9"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4.gif"/><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slideLayout" Target="../slideLayouts/slideLayout2.xml"/><Relationship Id="rId7" Type="http://schemas.openxmlformats.org/officeDocument/2006/relationships/image" Target="../media/image18.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7.png"/><Relationship Id="rId5" Type="http://schemas.openxmlformats.org/officeDocument/2006/relationships/image" Target="../media/image11.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2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2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28.png"/><Relationship Id="rId4" Type="http://schemas.openxmlformats.org/officeDocument/2006/relationships/image" Target="../media/image26.png"/></Relationships>
</file>

<file path=ppt/slides/_rels/slide2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3.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9.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2.png"/><Relationship Id="rId5" Type="http://schemas.openxmlformats.org/officeDocument/2006/relationships/image" Target="../media/image16.png"/><Relationship Id="rId4"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chemeClr val="lt1"/>
            </a:gs>
            <a:gs pos="63000">
              <a:srgbClr val="2CC7ED"/>
            </a:gs>
            <a:gs pos="98621">
              <a:srgbClr val="00B0F0"/>
            </a:gs>
            <a:gs pos="100000">
              <a:srgbClr val="00B0F0"/>
            </a:gs>
          </a:gsLst>
          <a:lin ang="16200000" scaled="0"/>
        </a:gradFill>
        <a:effectLst/>
      </p:bgPr>
    </p:bg>
    <p:spTree>
      <p:nvGrpSpPr>
        <p:cNvPr id="1" name="Shape 115"/>
        <p:cNvGrpSpPr/>
        <p:nvPr/>
      </p:nvGrpSpPr>
      <p:grpSpPr>
        <a:xfrm>
          <a:off x="0" y="0"/>
          <a:ext cx="0" cy="0"/>
          <a:chOff x="0" y="0"/>
          <a:chExt cx="0" cy="0"/>
        </a:xfrm>
      </p:grpSpPr>
      <p:pic>
        <p:nvPicPr>
          <p:cNvPr id="116" name="Google Shape;116;p1"/>
          <p:cNvPicPr preferRelativeResize="0"/>
          <p:nvPr/>
        </p:nvPicPr>
        <p:blipFill rotWithShape="1">
          <a:blip r:embed="rId3">
            <a:alphaModFix/>
          </a:blip>
          <a:srcRect/>
          <a:stretch/>
        </p:blipFill>
        <p:spPr>
          <a:xfrm>
            <a:off x="179770" y="528041"/>
            <a:ext cx="1996233" cy="668625"/>
          </a:xfrm>
          <a:prstGeom prst="rect">
            <a:avLst/>
          </a:prstGeom>
          <a:noFill/>
          <a:ln>
            <a:noFill/>
          </a:ln>
        </p:spPr>
      </p:pic>
      <p:pic>
        <p:nvPicPr>
          <p:cNvPr id="117" name="Google Shape;117;p1"/>
          <p:cNvPicPr preferRelativeResize="0"/>
          <p:nvPr/>
        </p:nvPicPr>
        <p:blipFill rotWithShape="1">
          <a:blip r:embed="rId4">
            <a:alphaModFix/>
          </a:blip>
          <a:srcRect l="135" t="36970" r="-1"/>
          <a:stretch/>
        </p:blipFill>
        <p:spPr>
          <a:xfrm>
            <a:off x="1" y="1828800"/>
            <a:ext cx="9143998" cy="3004238"/>
          </a:xfrm>
          <a:prstGeom prst="rect">
            <a:avLst/>
          </a:prstGeom>
          <a:noFill/>
          <a:ln>
            <a:noFill/>
          </a:ln>
        </p:spPr>
      </p:pic>
      <p:pic>
        <p:nvPicPr>
          <p:cNvPr id="118" name="Google Shape;118;p1"/>
          <p:cNvPicPr preferRelativeResize="0"/>
          <p:nvPr/>
        </p:nvPicPr>
        <p:blipFill rotWithShape="1">
          <a:blip r:embed="rId5">
            <a:alphaModFix/>
          </a:blip>
          <a:srcRect/>
          <a:stretch/>
        </p:blipFill>
        <p:spPr>
          <a:xfrm>
            <a:off x="-1" y="3432997"/>
            <a:ext cx="9613558" cy="1508031"/>
          </a:xfrm>
          <a:prstGeom prst="rect">
            <a:avLst/>
          </a:prstGeom>
          <a:noFill/>
          <a:ln>
            <a:noFill/>
          </a:ln>
        </p:spPr>
      </p:pic>
      <p:pic>
        <p:nvPicPr>
          <p:cNvPr id="119" name="Google Shape;119;p1"/>
          <p:cNvPicPr preferRelativeResize="0"/>
          <p:nvPr/>
        </p:nvPicPr>
        <p:blipFill rotWithShape="1">
          <a:blip r:embed="rId6">
            <a:alphaModFix/>
          </a:blip>
          <a:srcRect/>
          <a:stretch/>
        </p:blipFill>
        <p:spPr>
          <a:xfrm>
            <a:off x="-104572" y="321272"/>
            <a:ext cx="9248571" cy="8019887"/>
          </a:xfrm>
          <a:prstGeom prst="rect">
            <a:avLst/>
          </a:prstGeom>
          <a:noFill/>
          <a:ln>
            <a:noFill/>
          </a:ln>
        </p:spPr>
      </p:pic>
      <p:sp>
        <p:nvSpPr>
          <p:cNvPr id="120" name="Google Shape;120;p1"/>
          <p:cNvSpPr/>
          <p:nvPr/>
        </p:nvSpPr>
        <p:spPr>
          <a:xfrm>
            <a:off x="1392874" y="1369235"/>
            <a:ext cx="6253677" cy="3444184"/>
          </a:xfrm>
          <a:custGeom>
            <a:avLst/>
            <a:gdLst/>
            <a:ahLst/>
            <a:cxnLst/>
            <a:rect l="l" t="t" r="r" b="b"/>
            <a:pathLst>
              <a:path w="5387546" h="2967166" extrusionOk="0">
                <a:moveTo>
                  <a:pt x="2693773" y="0"/>
                </a:moveTo>
                <a:cubicBezTo>
                  <a:pt x="4181503" y="0"/>
                  <a:pt x="5387546" y="1206043"/>
                  <a:pt x="5387546" y="2693773"/>
                </a:cubicBezTo>
                <a:lnTo>
                  <a:pt x="5373741" y="2967166"/>
                </a:lnTo>
                <a:lnTo>
                  <a:pt x="13805" y="2967166"/>
                </a:lnTo>
                <a:lnTo>
                  <a:pt x="0" y="2693773"/>
                </a:lnTo>
                <a:cubicBezTo>
                  <a:pt x="0" y="1206043"/>
                  <a:pt x="1206043" y="0"/>
                  <a:pt x="2693773"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b="0" i="0" u="none" strike="noStrike" cap="none">
              <a:solidFill>
                <a:schemeClr val="lt1"/>
              </a:solidFill>
              <a:latin typeface="Arial"/>
              <a:ea typeface="Arial"/>
              <a:cs typeface="Arial"/>
              <a:sym typeface="Arial"/>
            </a:endParaRPr>
          </a:p>
        </p:txBody>
      </p:sp>
      <p:sp>
        <p:nvSpPr>
          <p:cNvPr id="123" name="Google Shape;123;p1"/>
          <p:cNvSpPr/>
          <p:nvPr/>
        </p:nvSpPr>
        <p:spPr>
          <a:xfrm>
            <a:off x="2710545" y="1955012"/>
            <a:ext cx="3384208" cy="13233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b="1" dirty="0" err="1">
                <a:latin typeface="Arial Rounded"/>
                <a:ea typeface="Arial Rounded"/>
                <a:cs typeface="Arial Rounded"/>
                <a:sym typeface="Arial Rounded"/>
              </a:rPr>
              <a:t>Bài</a:t>
            </a:r>
            <a:r>
              <a:rPr lang="en-US" sz="4000" b="1" dirty="0">
                <a:latin typeface="Arial Rounded"/>
                <a:ea typeface="Arial Rounded"/>
                <a:cs typeface="Arial Rounded"/>
                <a:sym typeface="Arial Rounded"/>
              </a:rPr>
              <a:t> </a:t>
            </a:r>
            <a:r>
              <a:rPr lang="en-US" sz="4000" b="1" dirty="0" smtClean="0">
                <a:latin typeface="Arial Rounded"/>
                <a:ea typeface="Arial Rounded"/>
                <a:cs typeface="Arial Rounded"/>
                <a:sym typeface="Arial Rounded"/>
              </a:rPr>
              <a:t>1</a:t>
            </a:r>
          </a:p>
          <a:p>
            <a:pPr marL="0" marR="0" lvl="0" indent="0" algn="ctr" rtl="0">
              <a:spcBef>
                <a:spcPts val="0"/>
              </a:spcBef>
              <a:spcAft>
                <a:spcPts val="0"/>
              </a:spcAft>
              <a:buNone/>
            </a:pPr>
            <a:r>
              <a:rPr lang="en-US" sz="4000" b="1" dirty="0" smtClean="0">
                <a:latin typeface="Arial Rounded"/>
                <a:ea typeface="Arial Rounded"/>
                <a:cs typeface="Arial Rounded"/>
                <a:sym typeface="Arial Rounded"/>
              </a:rPr>
              <a:t>TÔI ĐI HỌC</a:t>
            </a:r>
            <a:endParaRPr sz="4000" b="1" dirty="0">
              <a:latin typeface="Arial Rounded"/>
              <a:ea typeface="Arial Rounded"/>
              <a:cs typeface="Arial Rounded"/>
              <a:sym typeface="Arial Rounded"/>
            </a:endParaRPr>
          </a:p>
        </p:txBody>
      </p:sp>
      <p:pic>
        <p:nvPicPr>
          <p:cNvPr id="125" name="Google Shape;125;p1"/>
          <p:cNvPicPr preferRelativeResize="0"/>
          <p:nvPr/>
        </p:nvPicPr>
        <p:blipFill rotWithShape="1">
          <a:blip r:embed="rId7">
            <a:alphaModFix/>
          </a:blip>
          <a:srcRect l="30888" t="27748" r="21866"/>
          <a:stretch/>
        </p:blipFill>
        <p:spPr>
          <a:xfrm>
            <a:off x="6598507" y="-24714"/>
            <a:ext cx="2545493" cy="2463792"/>
          </a:xfrm>
          <a:prstGeom prst="rect">
            <a:avLst/>
          </a:prstGeom>
          <a:noFill/>
          <a:ln>
            <a:noFill/>
          </a:ln>
        </p:spPr>
      </p:pic>
      <p:pic>
        <p:nvPicPr>
          <p:cNvPr id="126" name="Google Shape;126;p1"/>
          <p:cNvPicPr preferRelativeResize="0"/>
          <p:nvPr/>
        </p:nvPicPr>
        <p:blipFill rotWithShape="1">
          <a:blip r:embed="rId8">
            <a:alphaModFix/>
          </a:blip>
          <a:srcRect l="1" r="77432"/>
          <a:stretch/>
        </p:blipFill>
        <p:spPr>
          <a:xfrm>
            <a:off x="0" y="3630617"/>
            <a:ext cx="2063578" cy="1215615"/>
          </a:xfrm>
          <a:prstGeom prst="rect">
            <a:avLst/>
          </a:prstGeom>
          <a:noFill/>
          <a:ln>
            <a:noFill/>
          </a:ln>
        </p:spPr>
      </p:pic>
      <p:grpSp>
        <p:nvGrpSpPr>
          <p:cNvPr id="127" name="Google Shape;127;p1"/>
          <p:cNvGrpSpPr/>
          <p:nvPr/>
        </p:nvGrpSpPr>
        <p:grpSpPr>
          <a:xfrm>
            <a:off x="479780" y="2610930"/>
            <a:ext cx="1053959" cy="2015590"/>
            <a:chOff x="181346" y="1761375"/>
            <a:chExt cx="1517253" cy="2901593"/>
          </a:xfrm>
        </p:grpSpPr>
        <p:pic>
          <p:nvPicPr>
            <p:cNvPr id="128" name="Google Shape;128;p1"/>
            <p:cNvPicPr preferRelativeResize="0"/>
            <p:nvPr/>
          </p:nvPicPr>
          <p:blipFill rotWithShape="1">
            <a:blip r:embed="rId9">
              <a:alphaModFix/>
            </a:blip>
            <a:srcRect/>
            <a:stretch/>
          </p:blipFill>
          <p:spPr>
            <a:xfrm>
              <a:off x="622043" y="1761375"/>
              <a:ext cx="885486" cy="2901593"/>
            </a:xfrm>
            <a:prstGeom prst="rect">
              <a:avLst/>
            </a:prstGeom>
            <a:noFill/>
            <a:ln>
              <a:noFill/>
            </a:ln>
          </p:spPr>
        </p:pic>
        <p:pic>
          <p:nvPicPr>
            <p:cNvPr id="129" name="Google Shape;129;p1"/>
            <p:cNvPicPr preferRelativeResize="0"/>
            <p:nvPr/>
          </p:nvPicPr>
          <p:blipFill rotWithShape="1">
            <a:blip r:embed="rId10">
              <a:alphaModFix/>
            </a:blip>
            <a:srcRect/>
            <a:stretch/>
          </p:blipFill>
          <p:spPr>
            <a:xfrm>
              <a:off x="1186323" y="2638386"/>
              <a:ext cx="512276" cy="2024582"/>
            </a:xfrm>
            <a:prstGeom prst="rect">
              <a:avLst/>
            </a:prstGeom>
            <a:noFill/>
            <a:ln>
              <a:noFill/>
            </a:ln>
          </p:spPr>
        </p:pic>
        <p:pic>
          <p:nvPicPr>
            <p:cNvPr id="130" name="Google Shape;130;p1"/>
            <p:cNvPicPr preferRelativeResize="0"/>
            <p:nvPr/>
          </p:nvPicPr>
          <p:blipFill rotWithShape="1">
            <a:blip r:embed="rId11">
              <a:alphaModFix/>
            </a:blip>
            <a:srcRect/>
            <a:stretch/>
          </p:blipFill>
          <p:spPr>
            <a:xfrm>
              <a:off x="181346" y="2373835"/>
              <a:ext cx="711093" cy="2289133"/>
            </a:xfrm>
            <a:prstGeom prst="rect">
              <a:avLst/>
            </a:prstGeom>
            <a:noFill/>
            <a:ln>
              <a:noFill/>
            </a:ln>
          </p:spPr>
        </p:pic>
      </p:grpSp>
      <p:pic>
        <p:nvPicPr>
          <p:cNvPr id="131" name="Google Shape;131;p1"/>
          <p:cNvPicPr preferRelativeResize="0"/>
          <p:nvPr/>
        </p:nvPicPr>
        <p:blipFill rotWithShape="1">
          <a:blip r:embed="rId8">
            <a:alphaModFix/>
          </a:blip>
          <a:srcRect l="77162"/>
          <a:stretch/>
        </p:blipFill>
        <p:spPr>
          <a:xfrm>
            <a:off x="7055708" y="3600543"/>
            <a:ext cx="2088292" cy="1215615"/>
          </a:xfrm>
          <a:prstGeom prst="rect">
            <a:avLst/>
          </a:prstGeom>
          <a:noFill/>
          <a:ln>
            <a:noFill/>
          </a:ln>
        </p:spPr>
      </p:pic>
      <p:pic>
        <p:nvPicPr>
          <p:cNvPr id="132" name="Google Shape;132;p1"/>
          <p:cNvPicPr preferRelativeResize="0"/>
          <p:nvPr/>
        </p:nvPicPr>
        <p:blipFill rotWithShape="1">
          <a:blip r:embed="rId12">
            <a:alphaModFix/>
          </a:blip>
          <a:srcRect r="45910"/>
          <a:stretch/>
        </p:blipFill>
        <p:spPr>
          <a:xfrm>
            <a:off x="7252679" y="2497731"/>
            <a:ext cx="1632418" cy="2532923"/>
          </a:xfrm>
          <a:prstGeom prst="rect">
            <a:avLst/>
          </a:prstGeom>
          <a:noFill/>
          <a:ln>
            <a:noFill/>
          </a:ln>
        </p:spPr>
      </p:pic>
      <p:sp>
        <p:nvSpPr>
          <p:cNvPr id="133" name="Google Shape;133;p1"/>
          <p:cNvSpPr/>
          <p:nvPr/>
        </p:nvSpPr>
        <p:spPr>
          <a:xfrm>
            <a:off x="-4933" y="4626519"/>
            <a:ext cx="9144000" cy="514663"/>
          </a:xfrm>
          <a:custGeom>
            <a:avLst/>
            <a:gdLst/>
            <a:ahLst/>
            <a:cxnLst/>
            <a:rect l="l" t="t" r="r" b="b"/>
            <a:pathLst>
              <a:path w="9144000" h="608571" extrusionOk="0">
                <a:moveTo>
                  <a:pt x="0" y="0"/>
                </a:moveTo>
                <a:lnTo>
                  <a:pt x="9144000" y="0"/>
                </a:lnTo>
                <a:lnTo>
                  <a:pt x="9144000" y="608571"/>
                </a:lnTo>
                <a:lnTo>
                  <a:pt x="0" y="608571"/>
                </a:lnTo>
                <a:close/>
              </a:path>
            </a:pathLst>
          </a:custGeom>
          <a:solidFill>
            <a:srgbClr val="C4D83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134" name="Google Shape;134;p1"/>
          <p:cNvSpPr/>
          <p:nvPr/>
        </p:nvSpPr>
        <p:spPr>
          <a:xfrm>
            <a:off x="-4933" y="4718797"/>
            <a:ext cx="9144000" cy="426773"/>
          </a:xfrm>
          <a:custGeom>
            <a:avLst/>
            <a:gdLst/>
            <a:ahLst/>
            <a:cxnLst/>
            <a:rect l="l" t="t" r="r" b="b"/>
            <a:pathLst>
              <a:path w="9144000" h="608571" extrusionOk="0">
                <a:moveTo>
                  <a:pt x="0" y="0"/>
                </a:moveTo>
                <a:lnTo>
                  <a:pt x="9144000" y="0"/>
                </a:lnTo>
                <a:lnTo>
                  <a:pt x="9144000" y="608571"/>
                </a:lnTo>
                <a:lnTo>
                  <a:pt x="0" y="608571"/>
                </a:lnTo>
                <a:close/>
              </a:path>
            </a:pathLst>
          </a:custGeom>
          <a:solidFill>
            <a:srgbClr val="8CB82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135" name="Google Shape;135;p1"/>
          <p:cNvSpPr/>
          <p:nvPr/>
        </p:nvSpPr>
        <p:spPr>
          <a:xfrm>
            <a:off x="-4933" y="4865599"/>
            <a:ext cx="9144000" cy="274229"/>
          </a:xfrm>
          <a:custGeom>
            <a:avLst/>
            <a:gdLst/>
            <a:ahLst/>
            <a:cxnLst/>
            <a:rect l="l" t="t" r="r" b="b"/>
            <a:pathLst>
              <a:path w="9144000" h="608571" extrusionOk="0">
                <a:moveTo>
                  <a:pt x="0" y="0"/>
                </a:moveTo>
                <a:lnTo>
                  <a:pt x="9144000" y="0"/>
                </a:lnTo>
                <a:lnTo>
                  <a:pt x="9144000" y="608571"/>
                </a:lnTo>
                <a:lnTo>
                  <a:pt x="0" y="608571"/>
                </a:lnTo>
                <a:close/>
              </a:path>
            </a:pathLst>
          </a:custGeom>
          <a:solidFill>
            <a:srgbClr val="679C3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pic>
        <p:nvPicPr>
          <p:cNvPr id="136" name="Google Shape;136;p1"/>
          <p:cNvPicPr preferRelativeResize="0"/>
          <p:nvPr/>
        </p:nvPicPr>
        <p:blipFill rotWithShape="1">
          <a:blip r:embed="rId13">
            <a:alphaModFix/>
          </a:blip>
          <a:srcRect/>
          <a:stretch/>
        </p:blipFill>
        <p:spPr>
          <a:xfrm>
            <a:off x="9308757" y="-766706"/>
            <a:ext cx="609600" cy="609600"/>
          </a:xfrm>
          <a:prstGeom prst="rect">
            <a:avLst/>
          </a:prstGeom>
          <a:noFill/>
          <a:ln>
            <a:noFill/>
          </a:ln>
        </p:spPr>
      </p:pic>
      <p:sp>
        <p:nvSpPr>
          <p:cNvPr id="137" name="Google Shape;137;p1"/>
          <p:cNvSpPr/>
          <p:nvPr/>
        </p:nvSpPr>
        <p:spPr>
          <a:xfrm>
            <a:off x="3075226" y="4073598"/>
            <a:ext cx="2895344" cy="415458"/>
          </a:xfrm>
          <a:prstGeom prst="rect">
            <a:avLst/>
          </a:prstGeom>
          <a:noFill/>
          <a:ln>
            <a:noFill/>
          </a:ln>
        </p:spPr>
        <p:txBody>
          <a:bodyPr spcFirstLastPara="1" wrap="square" lIns="91425" tIns="45700" rIns="91425" bIns="45700" anchor="t" anchorCtr="0">
            <a:spAutoFit/>
          </a:bodyPr>
          <a:lstStyle/>
          <a:p>
            <a:pPr lvl="0" defTabSz="685800">
              <a:lnSpc>
                <a:spcPct val="150000"/>
              </a:lnSpc>
              <a:buClrTx/>
            </a:pPr>
            <a:r>
              <a:rPr lang="en-US" sz="1400" b="1" dirty="0" err="1">
                <a:solidFill>
                  <a:schemeClr val="dk1"/>
                </a:solidFill>
                <a:latin typeface="Times New Roman"/>
                <a:ea typeface="Times New Roman"/>
                <a:cs typeface="Times New Roman"/>
                <a:sym typeface="Times New Roman"/>
              </a:rPr>
              <a:t>Giáo</a:t>
            </a:r>
            <a:r>
              <a:rPr lang="en-US" sz="1400" b="1" dirty="0">
                <a:solidFill>
                  <a:schemeClr val="dk1"/>
                </a:solidFill>
                <a:latin typeface="Times New Roman"/>
                <a:ea typeface="Times New Roman"/>
                <a:cs typeface="Times New Roman"/>
                <a:sym typeface="Times New Roman"/>
              </a:rPr>
              <a:t> </a:t>
            </a:r>
            <a:r>
              <a:rPr lang="en-US" sz="1400" b="1" dirty="0" err="1">
                <a:solidFill>
                  <a:schemeClr val="dk1"/>
                </a:solidFill>
                <a:latin typeface="Times New Roman"/>
                <a:ea typeface="Times New Roman"/>
                <a:cs typeface="Times New Roman"/>
                <a:sym typeface="Times New Roman"/>
              </a:rPr>
              <a:t>viên</a:t>
            </a:r>
            <a:r>
              <a:rPr lang="en-US" sz="1400" b="1">
                <a:solidFill>
                  <a:schemeClr val="dk1"/>
                </a:solidFill>
                <a:latin typeface="Times New Roman"/>
                <a:ea typeface="Times New Roman"/>
                <a:cs typeface="Times New Roman"/>
                <a:sym typeface="Times New Roman"/>
              </a:rPr>
              <a:t>: </a:t>
            </a:r>
            <a:r>
              <a:rPr lang="en-US" altLang="zh-CN" b="1">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Đỗ Thị Phương Thảo</a:t>
            </a:r>
            <a:endParaRPr lang="zh-CN" altLang="zh-CN" sz="1100" kern="1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25"/>
                                        </p:tgtEl>
                                        <p:attrNameLst>
                                          <p:attrName>style.visibility</p:attrName>
                                        </p:attrNameLst>
                                      </p:cBhvr>
                                      <p:to>
                                        <p:strVal val="visible"/>
                                      </p:to>
                                    </p:set>
                                    <p:anim calcmode="lin" valueType="num">
                                      <p:cBhvr additive="base">
                                        <p:cTn id="7" dur="1000"/>
                                        <p:tgtEl>
                                          <p:spTgt spid="125"/>
                                        </p:tgtEl>
                                        <p:attrNameLst>
                                          <p:attrName>ppt_x</p:attrName>
                                        </p:attrNameLst>
                                      </p:cBhvr>
                                      <p:tavLst>
                                        <p:tav tm="0">
                                          <p:val>
                                            <p:strVal val="#ppt_x-1"/>
                                          </p:val>
                                        </p:tav>
                                        <p:tav tm="100000">
                                          <p:val>
                                            <p:strVal val="#ppt_x"/>
                                          </p:val>
                                        </p:tav>
                                      </p:tavLst>
                                    </p:anim>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133"/>
                                        </p:tgtEl>
                                        <p:attrNameLst>
                                          <p:attrName>style.visibility</p:attrName>
                                        </p:attrNameLst>
                                      </p:cBhvr>
                                      <p:to>
                                        <p:strVal val="visible"/>
                                      </p:to>
                                    </p:set>
                                    <p:animEffect transition="in" filter="fade">
                                      <p:cBhvr>
                                        <p:cTn id="11" dur="500"/>
                                        <p:tgtEl>
                                          <p:spTgt spid="133"/>
                                        </p:tgtEl>
                                      </p:cBhvr>
                                    </p:animEffect>
                                  </p:childTnLst>
                                </p:cTn>
                              </p:par>
                              <p:par>
                                <p:cTn id="12" presetID="10" presetClass="entr" presetSubtype="0" fill="hold" nodeType="withEffect">
                                  <p:stCondLst>
                                    <p:cond delay="250"/>
                                  </p:stCondLst>
                                  <p:childTnLst>
                                    <p:set>
                                      <p:cBhvr>
                                        <p:cTn id="13" dur="1" fill="hold">
                                          <p:stCondLst>
                                            <p:cond delay="0"/>
                                          </p:stCondLst>
                                        </p:cTn>
                                        <p:tgtEl>
                                          <p:spTgt spid="134"/>
                                        </p:tgtEl>
                                        <p:attrNameLst>
                                          <p:attrName>style.visibility</p:attrName>
                                        </p:attrNameLst>
                                      </p:cBhvr>
                                      <p:to>
                                        <p:strVal val="visible"/>
                                      </p:to>
                                    </p:set>
                                    <p:animEffect transition="in" filter="fade">
                                      <p:cBhvr>
                                        <p:cTn id="14" dur="500"/>
                                        <p:tgtEl>
                                          <p:spTgt spid="134"/>
                                        </p:tgtEl>
                                      </p:cBhvr>
                                    </p:animEffect>
                                  </p:childTnLst>
                                </p:cTn>
                              </p:par>
                              <p:par>
                                <p:cTn id="15" presetID="10" presetClass="entr" presetSubtype="0" fill="hold" nodeType="withEffect">
                                  <p:stCondLst>
                                    <p:cond delay="500"/>
                                  </p:stCondLst>
                                  <p:childTnLst>
                                    <p:set>
                                      <p:cBhvr>
                                        <p:cTn id="16" dur="1" fill="hold">
                                          <p:stCondLst>
                                            <p:cond delay="0"/>
                                          </p:stCondLst>
                                        </p:cTn>
                                        <p:tgtEl>
                                          <p:spTgt spid="135"/>
                                        </p:tgtEl>
                                        <p:attrNameLst>
                                          <p:attrName>style.visibility</p:attrName>
                                        </p:attrNameLst>
                                      </p:cBhvr>
                                      <p:to>
                                        <p:strVal val="visible"/>
                                      </p:to>
                                    </p:set>
                                    <p:animEffect transition="in" filter="fade">
                                      <p:cBhvr>
                                        <p:cTn id="17" dur="500"/>
                                        <p:tgtEl>
                                          <p:spTgt spid="135"/>
                                        </p:tgtEl>
                                      </p:cBhvr>
                                    </p:animEffect>
                                  </p:childTnLst>
                                </p:cTn>
                              </p:par>
                            </p:childTnLst>
                          </p:cTn>
                        </p:par>
                        <p:par>
                          <p:cTn id="18" fill="hold">
                            <p:stCondLst>
                              <p:cond delay="1500"/>
                            </p:stCondLst>
                            <p:childTnLst>
                              <p:par>
                                <p:cTn id="19" presetID="10" presetClass="entr" presetSubtype="0" fill="hold" nodeType="afterEffect">
                                  <p:stCondLst>
                                    <p:cond delay="0"/>
                                  </p:stCondLst>
                                  <p:childTnLst>
                                    <p:set>
                                      <p:cBhvr>
                                        <p:cTn id="20" dur="1" fill="hold">
                                          <p:stCondLst>
                                            <p:cond delay="0"/>
                                          </p:stCondLst>
                                        </p:cTn>
                                        <p:tgtEl>
                                          <p:spTgt spid="118"/>
                                        </p:tgtEl>
                                        <p:attrNameLst>
                                          <p:attrName>style.visibility</p:attrName>
                                        </p:attrNameLst>
                                      </p:cBhvr>
                                      <p:to>
                                        <p:strVal val="visible"/>
                                      </p:to>
                                    </p:set>
                                    <p:animEffect transition="in" filter="fade">
                                      <p:cBhvr>
                                        <p:cTn id="21" dur="1000"/>
                                        <p:tgtEl>
                                          <p:spTgt spid="118"/>
                                        </p:tgtEl>
                                      </p:cBhvr>
                                    </p:animEffect>
                                  </p:childTnLst>
                                </p:cTn>
                              </p:par>
                            </p:childTnLst>
                          </p:cTn>
                        </p:par>
                        <p:par>
                          <p:cTn id="22" fill="hold">
                            <p:stCondLst>
                              <p:cond delay="2500"/>
                            </p:stCondLst>
                            <p:childTnLst>
                              <p:par>
                                <p:cTn id="23" presetID="10" presetClass="entr" presetSubtype="0" fill="hold" nodeType="afterEffect">
                                  <p:stCondLst>
                                    <p:cond delay="0"/>
                                  </p:stCondLst>
                                  <p:childTnLst>
                                    <p:set>
                                      <p:cBhvr>
                                        <p:cTn id="24" dur="1" fill="hold">
                                          <p:stCondLst>
                                            <p:cond delay="0"/>
                                          </p:stCondLst>
                                        </p:cTn>
                                        <p:tgtEl>
                                          <p:spTgt spid="119"/>
                                        </p:tgtEl>
                                        <p:attrNameLst>
                                          <p:attrName>style.visibility</p:attrName>
                                        </p:attrNameLst>
                                      </p:cBhvr>
                                      <p:to>
                                        <p:strVal val="visible"/>
                                      </p:to>
                                    </p:set>
                                    <p:animEffect transition="in" filter="fade">
                                      <p:cBhvr>
                                        <p:cTn id="25" dur="500"/>
                                        <p:tgtEl>
                                          <p:spTgt spid="119"/>
                                        </p:tgtEl>
                                      </p:cBhvr>
                                    </p:animEffect>
                                  </p:childTnLst>
                                </p:cTn>
                              </p:par>
                              <p:par>
                                <p:cTn id="26" presetID="10" presetClass="entr" presetSubtype="0" fill="hold" nodeType="withEffect">
                                  <p:stCondLst>
                                    <p:cond delay="0"/>
                                  </p:stCondLst>
                                  <p:childTnLst>
                                    <p:set>
                                      <p:cBhvr>
                                        <p:cTn id="27" dur="1" fill="hold">
                                          <p:stCondLst>
                                            <p:cond delay="0"/>
                                          </p:stCondLst>
                                        </p:cTn>
                                        <p:tgtEl>
                                          <p:spTgt spid="120"/>
                                        </p:tgtEl>
                                        <p:attrNameLst>
                                          <p:attrName>style.visibility</p:attrName>
                                        </p:attrNameLst>
                                      </p:cBhvr>
                                      <p:to>
                                        <p:strVal val="visible"/>
                                      </p:to>
                                    </p:set>
                                    <p:animEffect transition="in" filter="fade">
                                      <p:cBhvr>
                                        <p:cTn id="28" dur="500"/>
                                        <p:tgtEl>
                                          <p:spTgt spid="120"/>
                                        </p:tgtEl>
                                      </p:cBhvr>
                                    </p:animEffect>
                                  </p:childTnLst>
                                </p:cTn>
                              </p:par>
                            </p:childTnLst>
                          </p:cTn>
                        </p:par>
                        <p:par>
                          <p:cTn id="29" fill="hold">
                            <p:stCondLst>
                              <p:cond delay="3000"/>
                            </p:stCondLst>
                            <p:childTnLst>
                              <p:par>
                                <p:cTn id="30" presetID="8" presetClass="emph" presetSubtype="0" fill="hold" nodeType="afterEffect">
                                  <p:stCondLst>
                                    <p:cond delay="0"/>
                                  </p:stCondLst>
                                  <p:childTnLst>
                                    <p:animRot by="-21600000">
                                      <p:cBhvr>
                                        <p:cTn id="31" dur="5000" fill="hold"/>
                                        <p:tgtEl>
                                          <p:spTgt spid="119"/>
                                        </p:tgtEl>
                                        <p:attrNameLst>
                                          <p:attrName>r</p:attrName>
                                        </p:attrNameLst>
                                      </p:cBhvr>
                                    </p:animRot>
                                  </p:childTnLst>
                                </p:cTn>
                              </p:par>
                              <p:par>
                                <p:cTn id="32" presetID="10" presetClass="entr" presetSubtype="0" fill="hold" nodeType="withEffect">
                                  <p:stCondLst>
                                    <p:cond delay="500"/>
                                  </p:stCondLst>
                                  <p:childTnLst>
                                    <p:set>
                                      <p:cBhvr>
                                        <p:cTn id="33" dur="1" fill="hold">
                                          <p:stCondLst>
                                            <p:cond delay="0"/>
                                          </p:stCondLst>
                                        </p:cTn>
                                        <p:tgtEl>
                                          <p:spTgt spid="126"/>
                                        </p:tgtEl>
                                        <p:attrNameLst>
                                          <p:attrName>style.visibility</p:attrName>
                                        </p:attrNameLst>
                                      </p:cBhvr>
                                      <p:to>
                                        <p:strVal val="visible"/>
                                      </p:to>
                                    </p:set>
                                    <p:animEffect transition="in" filter="fade">
                                      <p:cBhvr>
                                        <p:cTn id="34" dur="500"/>
                                        <p:tgtEl>
                                          <p:spTgt spid="126"/>
                                        </p:tgtEl>
                                      </p:cBhvr>
                                    </p:animEffect>
                                  </p:childTnLst>
                                </p:cTn>
                              </p:par>
                              <p:par>
                                <p:cTn id="35" presetID="10" presetClass="entr" presetSubtype="0" fill="hold" nodeType="withEffect">
                                  <p:stCondLst>
                                    <p:cond delay="500"/>
                                  </p:stCondLst>
                                  <p:childTnLst>
                                    <p:set>
                                      <p:cBhvr>
                                        <p:cTn id="36" dur="1" fill="hold">
                                          <p:stCondLst>
                                            <p:cond delay="0"/>
                                          </p:stCondLst>
                                        </p:cTn>
                                        <p:tgtEl>
                                          <p:spTgt spid="131"/>
                                        </p:tgtEl>
                                        <p:attrNameLst>
                                          <p:attrName>style.visibility</p:attrName>
                                        </p:attrNameLst>
                                      </p:cBhvr>
                                      <p:to>
                                        <p:strVal val="visible"/>
                                      </p:to>
                                    </p:set>
                                    <p:animEffect transition="in" filter="fade">
                                      <p:cBhvr>
                                        <p:cTn id="37" dur="500"/>
                                        <p:tgtEl>
                                          <p:spTgt spid="131"/>
                                        </p:tgtEl>
                                      </p:cBhvr>
                                    </p:animEffect>
                                  </p:childTnLst>
                                </p:cTn>
                              </p:par>
                              <p:par>
                                <p:cTn id="38" presetID="10" presetClass="entr" presetSubtype="0" fill="hold" nodeType="withEffect">
                                  <p:stCondLst>
                                    <p:cond delay="1000"/>
                                  </p:stCondLst>
                                  <p:childTnLst>
                                    <p:set>
                                      <p:cBhvr>
                                        <p:cTn id="39" dur="1" fill="hold">
                                          <p:stCondLst>
                                            <p:cond delay="0"/>
                                          </p:stCondLst>
                                        </p:cTn>
                                        <p:tgtEl>
                                          <p:spTgt spid="127"/>
                                        </p:tgtEl>
                                        <p:attrNameLst>
                                          <p:attrName>style.visibility</p:attrName>
                                        </p:attrNameLst>
                                      </p:cBhvr>
                                      <p:to>
                                        <p:strVal val="visible"/>
                                      </p:to>
                                    </p:set>
                                    <p:animEffect transition="in" filter="fade">
                                      <p:cBhvr>
                                        <p:cTn id="40" dur="1000"/>
                                        <p:tgtEl>
                                          <p:spTgt spid="127"/>
                                        </p:tgtEl>
                                      </p:cBhvr>
                                    </p:animEffect>
                                  </p:childTnLst>
                                </p:cTn>
                              </p:par>
                              <p:par>
                                <p:cTn id="41" presetID="10" presetClass="entr" presetSubtype="0" fill="hold" nodeType="withEffect">
                                  <p:stCondLst>
                                    <p:cond delay="1000"/>
                                  </p:stCondLst>
                                  <p:childTnLst>
                                    <p:set>
                                      <p:cBhvr>
                                        <p:cTn id="42" dur="1" fill="hold">
                                          <p:stCondLst>
                                            <p:cond delay="0"/>
                                          </p:stCondLst>
                                        </p:cTn>
                                        <p:tgtEl>
                                          <p:spTgt spid="132"/>
                                        </p:tgtEl>
                                        <p:attrNameLst>
                                          <p:attrName>style.visibility</p:attrName>
                                        </p:attrNameLst>
                                      </p:cBhvr>
                                      <p:to>
                                        <p:strVal val="visible"/>
                                      </p:to>
                                    </p:set>
                                    <p:animEffect transition="in" filter="fade">
                                      <p:cBhvr>
                                        <p:cTn id="43" dur="1000"/>
                                        <p:tgtEl>
                                          <p:spTgt spid="132"/>
                                        </p:tgtEl>
                                      </p:cBhvr>
                                    </p:animEffect>
                                  </p:childTnLst>
                                </p:cTn>
                              </p:par>
                              <p:par>
                                <p:cTn id="44" presetID="23" presetClass="entr" presetSubtype="16" fill="hold" nodeType="withEffect">
                                  <p:stCondLst>
                                    <p:cond delay="2000"/>
                                  </p:stCondLst>
                                  <p:childTnLst>
                                    <p:set>
                                      <p:cBhvr>
                                        <p:cTn id="45" dur="1" fill="hold">
                                          <p:stCondLst>
                                            <p:cond delay="0"/>
                                          </p:stCondLst>
                                        </p:cTn>
                                        <p:tgtEl>
                                          <p:spTgt spid="116"/>
                                        </p:tgtEl>
                                        <p:attrNameLst>
                                          <p:attrName>style.visibility</p:attrName>
                                        </p:attrNameLst>
                                      </p:cBhvr>
                                      <p:to>
                                        <p:strVal val="visible"/>
                                      </p:to>
                                    </p:set>
                                    <p:anim calcmode="lin" valueType="num">
                                      <p:cBhvr additive="base">
                                        <p:cTn id="46" dur="1250"/>
                                        <p:tgtEl>
                                          <p:spTgt spid="116"/>
                                        </p:tgtEl>
                                        <p:attrNameLst>
                                          <p:attrName>ppt_w</p:attrName>
                                        </p:attrNameLst>
                                      </p:cBhvr>
                                      <p:tavLst>
                                        <p:tav tm="0">
                                          <p:val>
                                            <p:strVal val="0"/>
                                          </p:val>
                                        </p:tav>
                                        <p:tav tm="100000">
                                          <p:val>
                                            <p:strVal val="#ppt_w"/>
                                          </p:val>
                                        </p:tav>
                                      </p:tavLst>
                                    </p:anim>
                                    <p:anim calcmode="lin" valueType="num">
                                      <p:cBhvr additive="base">
                                        <p:cTn id="47" dur="1250"/>
                                        <p:tgtEl>
                                          <p:spTgt spid="116"/>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sp>
        <p:nvSpPr>
          <p:cNvPr id="261" name="Google Shape;261;p8"/>
          <p:cNvSpPr/>
          <p:nvPr/>
        </p:nvSpPr>
        <p:spPr>
          <a:xfrm rot="-3000650" flipH="1">
            <a:off x="3622607" y="980622"/>
            <a:ext cx="4003028" cy="3488687"/>
          </a:xfrm>
          <a:custGeom>
            <a:avLst/>
            <a:gdLst/>
            <a:ahLst/>
            <a:cxnLst/>
            <a:rect l="l" t="t" r="r" b="b"/>
            <a:pathLst>
              <a:path w="4003028" h="3488687" extrusionOk="0">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rgbClr val="833C0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nvGrpSpPr>
          <p:cNvPr id="262" name="Google Shape;262;p8"/>
          <p:cNvGrpSpPr/>
          <p:nvPr/>
        </p:nvGrpSpPr>
        <p:grpSpPr>
          <a:xfrm>
            <a:off x="2253689" y="1535048"/>
            <a:ext cx="1955429" cy="1333408"/>
            <a:chOff x="2253689" y="1535048"/>
            <a:chExt cx="1955429" cy="1333408"/>
          </a:xfrm>
        </p:grpSpPr>
        <p:sp>
          <p:nvSpPr>
            <p:cNvPr id="263" name="Google Shape;263;p8"/>
            <p:cNvSpPr/>
            <p:nvPr/>
          </p:nvSpPr>
          <p:spPr>
            <a:xfrm rot="971190" flipH="1">
              <a:off x="2339714" y="1766361"/>
              <a:ext cx="1783380" cy="87078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37000">
                  <a:srgbClr val="8CB823"/>
                </a:gs>
                <a:gs pos="100000">
                  <a:srgbClr val="C4D836"/>
                </a:gs>
              </a:gsLst>
              <a:lin ang="135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264" name="Google Shape;264;p8"/>
            <p:cNvSpPr/>
            <p:nvPr/>
          </p:nvSpPr>
          <p:spPr>
            <a:xfrm rot="-9473289">
              <a:off x="2919041" y="2153353"/>
              <a:ext cx="909847" cy="190357"/>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265" name="Google Shape;265;p8"/>
          <p:cNvGrpSpPr/>
          <p:nvPr/>
        </p:nvGrpSpPr>
        <p:grpSpPr>
          <a:xfrm>
            <a:off x="3760322" y="3582254"/>
            <a:ext cx="1465034" cy="1349862"/>
            <a:chOff x="3760322" y="3582254"/>
            <a:chExt cx="1465034" cy="1349862"/>
          </a:xfrm>
        </p:grpSpPr>
        <p:sp>
          <p:nvSpPr>
            <p:cNvPr id="266" name="Google Shape;266;p8"/>
            <p:cNvSpPr/>
            <p:nvPr/>
          </p:nvSpPr>
          <p:spPr>
            <a:xfrm rot="-8507573">
              <a:off x="3819583" y="3928190"/>
              <a:ext cx="1346512" cy="65799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37000">
                  <a:srgbClr val="8CB823"/>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267" name="Google Shape;267;p8"/>
            <p:cNvSpPr/>
            <p:nvPr/>
          </p:nvSpPr>
          <p:spPr>
            <a:xfrm rot="1936906" flipH="1">
              <a:off x="4240738" y="4252220"/>
              <a:ext cx="686965" cy="143840"/>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268" name="Google Shape;268;p8"/>
          <p:cNvGrpSpPr/>
          <p:nvPr/>
        </p:nvGrpSpPr>
        <p:grpSpPr>
          <a:xfrm>
            <a:off x="6089897" y="3405944"/>
            <a:ext cx="741464" cy="878352"/>
            <a:chOff x="6119714" y="3405944"/>
            <a:chExt cx="741464" cy="878352"/>
          </a:xfrm>
        </p:grpSpPr>
        <p:sp>
          <p:nvSpPr>
            <p:cNvPr id="269" name="Google Shape;269;p8"/>
            <p:cNvSpPr/>
            <p:nvPr/>
          </p:nvSpPr>
          <p:spPr>
            <a:xfrm rot="-3669911">
              <a:off x="6105396" y="3633904"/>
              <a:ext cx="770101" cy="42243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270" name="Google Shape;270;p8"/>
            <p:cNvSpPr/>
            <p:nvPr/>
          </p:nvSpPr>
          <p:spPr>
            <a:xfrm rot="6774568" flipH="1">
              <a:off x="6264227" y="3856536"/>
              <a:ext cx="392891" cy="92346"/>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271" name="Google Shape;271;p8"/>
          <p:cNvGrpSpPr/>
          <p:nvPr/>
        </p:nvGrpSpPr>
        <p:grpSpPr>
          <a:xfrm>
            <a:off x="6378045" y="3998247"/>
            <a:ext cx="767568" cy="484084"/>
            <a:chOff x="6378045" y="3998247"/>
            <a:chExt cx="767568" cy="484084"/>
          </a:xfrm>
        </p:grpSpPr>
        <p:sp>
          <p:nvSpPr>
            <p:cNvPr id="272" name="Google Shape;272;p8"/>
            <p:cNvSpPr/>
            <p:nvPr/>
          </p:nvSpPr>
          <p:spPr>
            <a:xfrm rot="-681126">
              <a:off x="6405591" y="4064938"/>
              <a:ext cx="712475" cy="35070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273" name="Google Shape;273;p8"/>
            <p:cNvSpPr/>
            <p:nvPr/>
          </p:nvSpPr>
          <p:spPr>
            <a:xfrm rot="9763353" flipH="1">
              <a:off x="6521746" y="4215747"/>
              <a:ext cx="363491" cy="76665"/>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274" name="Google Shape;274;p8"/>
          <p:cNvGrpSpPr/>
          <p:nvPr/>
        </p:nvGrpSpPr>
        <p:grpSpPr>
          <a:xfrm>
            <a:off x="5029754" y="2073115"/>
            <a:ext cx="598228" cy="850125"/>
            <a:chOff x="5077882" y="2061083"/>
            <a:chExt cx="598228" cy="850125"/>
          </a:xfrm>
        </p:grpSpPr>
        <p:sp>
          <p:nvSpPr>
            <p:cNvPr id="275" name="Google Shape;275;p8"/>
            <p:cNvSpPr/>
            <p:nvPr/>
          </p:nvSpPr>
          <p:spPr>
            <a:xfrm rot="-4549107">
              <a:off x="4991946" y="2274930"/>
              <a:ext cx="770101" cy="42243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276" name="Google Shape;276;p8"/>
            <p:cNvSpPr/>
            <p:nvPr/>
          </p:nvSpPr>
          <p:spPr>
            <a:xfrm rot="5895372" flipH="1">
              <a:off x="5166313" y="2503220"/>
              <a:ext cx="392891" cy="92346"/>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277" name="Google Shape;277;p8"/>
          <p:cNvGrpSpPr/>
          <p:nvPr/>
        </p:nvGrpSpPr>
        <p:grpSpPr>
          <a:xfrm>
            <a:off x="5299207" y="2516037"/>
            <a:ext cx="806538" cy="633648"/>
            <a:chOff x="5299207" y="2540101"/>
            <a:chExt cx="806538" cy="633648"/>
          </a:xfrm>
        </p:grpSpPr>
        <p:sp>
          <p:nvSpPr>
            <p:cNvPr id="278" name="Google Shape;278;p8"/>
            <p:cNvSpPr/>
            <p:nvPr/>
          </p:nvSpPr>
          <p:spPr>
            <a:xfrm rot="-1560322">
              <a:off x="5339322" y="2681574"/>
              <a:ext cx="726307" cy="350702"/>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279" name="Google Shape;279;p8"/>
            <p:cNvSpPr/>
            <p:nvPr/>
          </p:nvSpPr>
          <p:spPr>
            <a:xfrm rot="8884157" flipH="1">
              <a:off x="5463265" y="2847305"/>
              <a:ext cx="370548" cy="76665"/>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280" name="Google Shape;280;p8"/>
          <p:cNvGrpSpPr/>
          <p:nvPr/>
        </p:nvGrpSpPr>
        <p:grpSpPr>
          <a:xfrm>
            <a:off x="7410774" y="1197999"/>
            <a:ext cx="778581" cy="875100"/>
            <a:chOff x="7374678" y="1161903"/>
            <a:chExt cx="778581" cy="875100"/>
          </a:xfrm>
        </p:grpSpPr>
        <p:sp>
          <p:nvSpPr>
            <p:cNvPr id="281" name="Google Shape;281;p8"/>
            <p:cNvSpPr/>
            <p:nvPr/>
          </p:nvSpPr>
          <p:spPr>
            <a:xfrm rot="7420741" flipH="1">
              <a:off x="7378918" y="1388237"/>
              <a:ext cx="770101" cy="42243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282" name="Google Shape;282;p8"/>
            <p:cNvSpPr/>
            <p:nvPr/>
          </p:nvSpPr>
          <p:spPr>
            <a:xfrm rot="-3023738">
              <a:off x="7530177" y="1606273"/>
              <a:ext cx="392891" cy="92346"/>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283" name="Google Shape;283;p8"/>
          <p:cNvGrpSpPr/>
          <p:nvPr/>
        </p:nvGrpSpPr>
        <p:grpSpPr>
          <a:xfrm>
            <a:off x="7025358" y="1209298"/>
            <a:ext cx="538720" cy="795156"/>
            <a:chOff x="7001294" y="1209298"/>
            <a:chExt cx="538720" cy="795156"/>
          </a:xfrm>
        </p:grpSpPr>
        <p:sp>
          <p:nvSpPr>
            <p:cNvPr id="284" name="Google Shape;284;p8"/>
            <p:cNvSpPr/>
            <p:nvPr/>
          </p:nvSpPr>
          <p:spPr>
            <a:xfrm rot="4431956" flipH="1">
              <a:off x="6907501" y="1431525"/>
              <a:ext cx="726307" cy="350702"/>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285" name="Google Shape;285;p8"/>
            <p:cNvSpPr/>
            <p:nvPr/>
          </p:nvSpPr>
          <p:spPr>
            <a:xfrm rot="-6012523">
              <a:off x="7100276" y="1627802"/>
              <a:ext cx="370548" cy="76665"/>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286" name="Google Shape;286;p8"/>
          <p:cNvGrpSpPr/>
          <p:nvPr/>
        </p:nvGrpSpPr>
        <p:grpSpPr>
          <a:xfrm>
            <a:off x="7507360" y="1418371"/>
            <a:ext cx="2289464" cy="1795572"/>
            <a:chOff x="7507360" y="1418371"/>
            <a:chExt cx="2289464" cy="1795572"/>
          </a:xfrm>
        </p:grpSpPr>
        <p:sp>
          <p:nvSpPr>
            <p:cNvPr id="287" name="Google Shape;287;p8"/>
            <p:cNvSpPr/>
            <p:nvPr/>
          </p:nvSpPr>
          <p:spPr>
            <a:xfrm rot="9340066" flipH="1">
              <a:off x="7632912" y="1791715"/>
              <a:ext cx="2038360" cy="104888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4CA420"/>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288" name="Google Shape;288;p8"/>
            <p:cNvSpPr/>
            <p:nvPr/>
          </p:nvSpPr>
          <p:spPr>
            <a:xfrm rot="-1104413">
              <a:off x="7973719" y="2267331"/>
              <a:ext cx="1039933" cy="229291"/>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289" name="Google Shape;289;p8"/>
          <p:cNvGrpSpPr/>
          <p:nvPr/>
        </p:nvGrpSpPr>
        <p:grpSpPr>
          <a:xfrm rot="2799594" flipH="1">
            <a:off x="5077585" y="-4173"/>
            <a:ext cx="1296742" cy="2117363"/>
            <a:chOff x="1279516" y="-3525500"/>
            <a:chExt cx="1296742" cy="2550422"/>
          </a:xfrm>
        </p:grpSpPr>
        <p:sp>
          <p:nvSpPr>
            <p:cNvPr id="290" name="Google Shape;290;p8"/>
            <p:cNvSpPr/>
            <p:nvPr/>
          </p:nvSpPr>
          <p:spPr>
            <a:xfrm rot="5044479" flipH="1">
              <a:off x="700256" y="-2774730"/>
              <a:ext cx="2455261" cy="104888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135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291" name="Google Shape;291;p8"/>
            <p:cNvSpPr/>
            <p:nvPr/>
          </p:nvSpPr>
          <p:spPr>
            <a:xfrm rot="-5400000">
              <a:off x="1314007" y="-2158857"/>
              <a:ext cx="1252628" cy="229291"/>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292" name="Google Shape;292;p8"/>
          <p:cNvGrpSpPr/>
          <p:nvPr/>
        </p:nvGrpSpPr>
        <p:grpSpPr>
          <a:xfrm>
            <a:off x="-599090" y="-78586"/>
            <a:ext cx="5213131" cy="4808241"/>
            <a:chOff x="1001374" y="-370703"/>
            <a:chExt cx="6695744" cy="6175701"/>
          </a:xfrm>
        </p:grpSpPr>
        <p:pic>
          <p:nvPicPr>
            <p:cNvPr id="293" name="Google Shape;293;p8"/>
            <p:cNvPicPr preferRelativeResize="0"/>
            <p:nvPr/>
          </p:nvPicPr>
          <p:blipFill rotWithShape="1">
            <a:blip r:embed="rId3">
              <a:alphaModFix/>
            </a:blip>
            <a:srcRect l="2993" r="4332" b="1428"/>
            <a:stretch/>
          </p:blipFill>
          <p:spPr>
            <a:xfrm>
              <a:off x="1001374" y="-370703"/>
              <a:ext cx="6695744" cy="6175701"/>
            </a:xfrm>
            <a:prstGeom prst="rect">
              <a:avLst/>
            </a:prstGeom>
            <a:noFill/>
            <a:ln>
              <a:noFill/>
            </a:ln>
          </p:spPr>
        </p:pic>
        <p:sp>
          <p:nvSpPr>
            <p:cNvPr id="294" name="Google Shape;294;p8"/>
            <p:cNvSpPr/>
            <p:nvPr/>
          </p:nvSpPr>
          <p:spPr>
            <a:xfrm>
              <a:off x="2516995" y="893874"/>
              <a:ext cx="3649026" cy="3649026"/>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sp>
        <p:nvSpPr>
          <p:cNvPr id="295" name="Google Shape;295;p8"/>
          <p:cNvSpPr txBox="1"/>
          <p:nvPr/>
        </p:nvSpPr>
        <p:spPr>
          <a:xfrm>
            <a:off x="182783" y="2113681"/>
            <a:ext cx="3588404" cy="144655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400" b="1">
                <a:solidFill>
                  <a:srgbClr val="0070C0"/>
                </a:solidFill>
                <a:latin typeface="Arial Rounded"/>
                <a:ea typeface="Arial Rounded"/>
                <a:cs typeface="Arial Rounded"/>
                <a:sym typeface="Arial Rounded"/>
              </a:rPr>
              <a:t>Trả lời </a:t>
            </a:r>
            <a:endParaRPr/>
          </a:p>
          <a:p>
            <a:pPr marL="0" marR="0" lvl="0" indent="0" algn="ctr" rtl="0">
              <a:spcBef>
                <a:spcPts val="0"/>
              </a:spcBef>
              <a:spcAft>
                <a:spcPts val="0"/>
              </a:spcAft>
              <a:buNone/>
            </a:pPr>
            <a:r>
              <a:rPr lang="en-US" sz="4400" b="1">
                <a:solidFill>
                  <a:srgbClr val="0070C0"/>
                </a:solidFill>
                <a:latin typeface="Arial Rounded"/>
                <a:ea typeface="Arial Rounded"/>
                <a:cs typeface="Arial Rounded"/>
                <a:sym typeface="Arial Rounded"/>
              </a:rPr>
              <a:t>câu hỏi</a:t>
            </a:r>
            <a:endParaRPr sz="4400" b="1">
              <a:solidFill>
                <a:srgbClr val="0070C0"/>
              </a:solidFill>
              <a:latin typeface="Arial Rounded"/>
              <a:ea typeface="Arial Rounded"/>
              <a:cs typeface="Arial Rounded"/>
              <a:sym typeface="Arial Rounded"/>
            </a:endParaRPr>
          </a:p>
        </p:txBody>
      </p:sp>
      <p:sp>
        <p:nvSpPr>
          <p:cNvPr id="296" name="Google Shape;296;p8"/>
          <p:cNvSpPr txBox="1"/>
          <p:nvPr/>
        </p:nvSpPr>
        <p:spPr>
          <a:xfrm>
            <a:off x="1523301" y="1166955"/>
            <a:ext cx="1010925" cy="92333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5400" b="1">
                <a:solidFill>
                  <a:srgbClr val="0070C0"/>
                </a:solidFill>
                <a:latin typeface="Arial Rounded"/>
                <a:ea typeface="Arial Rounded"/>
                <a:cs typeface="Arial Rounded"/>
                <a:sym typeface="Arial Rounded"/>
              </a:rPr>
              <a:t>3</a:t>
            </a:r>
            <a:endParaRPr sz="5400" b="1">
              <a:solidFill>
                <a:srgbClr val="0070C0"/>
              </a:solidFill>
              <a:latin typeface="Arial Rounded"/>
              <a:ea typeface="Arial Rounded"/>
              <a:cs typeface="Arial Rounded"/>
              <a:sym typeface="Arial Rounded"/>
            </a:endParaRPr>
          </a:p>
        </p:txBody>
      </p:sp>
      <p:pic>
        <p:nvPicPr>
          <p:cNvPr id="297" name="Google Shape;297;p8"/>
          <p:cNvPicPr preferRelativeResize="0"/>
          <p:nvPr/>
        </p:nvPicPr>
        <p:blipFill rotWithShape="1">
          <a:blip r:embed="rId4">
            <a:alphaModFix/>
          </a:blip>
          <a:srcRect/>
          <a:stretch/>
        </p:blipFill>
        <p:spPr>
          <a:xfrm>
            <a:off x="6554891" y="454275"/>
            <a:ext cx="2248544" cy="753135"/>
          </a:xfrm>
          <a:prstGeom prst="rect">
            <a:avLst/>
          </a:prstGeom>
          <a:noFill/>
          <a:ln>
            <a:noFill/>
          </a:ln>
        </p:spPr>
      </p:pic>
      <p:pic>
        <p:nvPicPr>
          <p:cNvPr id="298" name="Google Shape;298;p8"/>
          <p:cNvPicPr preferRelativeResize="0"/>
          <p:nvPr/>
        </p:nvPicPr>
        <p:blipFill rotWithShape="1">
          <a:blip r:embed="rId5">
            <a:alphaModFix/>
          </a:blip>
          <a:srcRect/>
          <a:stretch/>
        </p:blipFill>
        <p:spPr>
          <a:xfrm>
            <a:off x="7214976" y="2452092"/>
            <a:ext cx="1125835" cy="2607748"/>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61"/>
                                        </p:tgtEl>
                                        <p:attrNameLst>
                                          <p:attrName>style.visibility</p:attrName>
                                        </p:attrNameLst>
                                      </p:cBhvr>
                                      <p:to>
                                        <p:strVal val="visible"/>
                                      </p:to>
                                    </p:set>
                                    <p:animEffect transition="in" filter="fade">
                                      <p:cBhvr>
                                        <p:cTn id="7" dur="750"/>
                                        <p:tgtEl>
                                          <p:spTgt spid="261"/>
                                        </p:tgtEl>
                                      </p:cBhvr>
                                    </p:animEffect>
                                  </p:childTnLst>
                                </p:cTn>
                              </p:par>
                            </p:childTnLst>
                          </p:cTn>
                        </p:par>
                        <p:par>
                          <p:cTn id="8" fill="hold">
                            <p:stCondLst>
                              <p:cond delay="750"/>
                            </p:stCondLst>
                            <p:childTnLst>
                              <p:par>
                                <p:cTn id="9" presetID="23" presetClass="entr" presetSubtype="16" fill="hold" nodeType="afterEffect">
                                  <p:stCondLst>
                                    <p:cond delay="0"/>
                                  </p:stCondLst>
                                  <p:childTnLst>
                                    <p:set>
                                      <p:cBhvr>
                                        <p:cTn id="10" dur="1" fill="hold">
                                          <p:stCondLst>
                                            <p:cond delay="0"/>
                                          </p:stCondLst>
                                        </p:cTn>
                                        <p:tgtEl>
                                          <p:spTgt spid="289"/>
                                        </p:tgtEl>
                                        <p:attrNameLst>
                                          <p:attrName>style.visibility</p:attrName>
                                        </p:attrNameLst>
                                      </p:cBhvr>
                                      <p:to>
                                        <p:strVal val="visible"/>
                                      </p:to>
                                    </p:set>
                                    <p:anim calcmode="lin" valueType="num">
                                      <p:cBhvr additive="base">
                                        <p:cTn id="11" dur="750"/>
                                        <p:tgtEl>
                                          <p:spTgt spid="289"/>
                                        </p:tgtEl>
                                        <p:attrNameLst>
                                          <p:attrName>ppt_w</p:attrName>
                                        </p:attrNameLst>
                                      </p:cBhvr>
                                      <p:tavLst>
                                        <p:tav tm="0">
                                          <p:val>
                                            <p:strVal val="0"/>
                                          </p:val>
                                        </p:tav>
                                        <p:tav tm="100000">
                                          <p:val>
                                            <p:strVal val="#ppt_w"/>
                                          </p:val>
                                        </p:tav>
                                      </p:tavLst>
                                    </p:anim>
                                    <p:anim calcmode="lin" valueType="num">
                                      <p:cBhvr additive="base">
                                        <p:cTn id="12" dur="750"/>
                                        <p:tgtEl>
                                          <p:spTgt spid="289"/>
                                        </p:tgtEl>
                                        <p:attrNameLst>
                                          <p:attrName>ppt_h</p:attrName>
                                        </p:attrNameLst>
                                      </p:cBhvr>
                                      <p:tavLst>
                                        <p:tav tm="0">
                                          <p:val>
                                            <p:strVal val="0"/>
                                          </p:val>
                                        </p:tav>
                                        <p:tav tm="100000">
                                          <p:val>
                                            <p:strVal val="#ppt_h"/>
                                          </p:val>
                                        </p:tav>
                                      </p:tavLst>
                                    </p:anim>
                                  </p:childTnLst>
                                </p:cTn>
                              </p:par>
                              <p:par>
                                <p:cTn id="13" presetID="23" presetClass="entr" presetSubtype="16" fill="hold" nodeType="withEffect">
                                  <p:stCondLst>
                                    <p:cond delay="0"/>
                                  </p:stCondLst>
                                  <p:childTnLst>
                                    <p:set>
                                      <p:cBhvr>
                                        <p:cTn id="14" dur="1" fill="hold">
                                          <p:stCondLst>
                                            <p:cond delay="0"/>
                                          </p:stCondLst>
                                        </p:cTn>
                                        <p:tgtEl>
                                          <p:spTgt spid="286"/>
                                        </p:tgtEl>
                                        <p:attrNameLst>
                                          <p:attrName>style.visibility</p:attrName>
                                        </p:attrNameLst>
                                      </p:cBhvr>
                                      <p:to>
                                        <p:strVal val="visible"/>
                                      </p:to>
                                    </p:set>
                                    <p:anim calcmode="lin" valueType="num">
                                      <p:cBhvr additive="base">
                                        <p:cTn id="15" dur="750"/>
                                        <p:tgtEl>
                                          <p:spTgt spid="286"/>
                                        </p:tgtEl>
                                        <p:attrNameLst>
                                          <p:attrName>ppt_w</p:attrName>
                                        </p:attrNameLst>
                                      </p:cBhvr>
                                      <p:tavLst>
                                        <p:tav tm="0">
                                          <p:val>
                                            <p:strVal val="0"/>
                                          </p:val>
                                        </p:tav>
                                        <p:tav tm="100000">
                                          <p:val>
                                            <p:strVal val="#ppt_w"/>
                                          </p:val>
                                        </p:tav>
                                      </p:tavLst>
                                    </p:anim>
                                    <p:anim calcmode="lin" valueType="num">
                                      <p:cBhvr additive="base">
                                        <p:cTn id="16" dur="750"/>
                                        <p:tgtEl>
                                          <p:spTgt spid="286"/>
                                        </p:tgtEl>
                                        <p:attrNameLst>
                                          <p:attrName>ppt_h</p:attrName>
                                        </p:attrNameLst>
                                      </p:cBhvr>
                                      <p:tavLst>
                                        <p:tav tm="0">
                                          <p:val>
                                            <p:strVal val="0"/>
                                          </p:val>
                                        </p:tav>
                                        <p:tav tm="100000">
                                          <p:val>
                                            <p:strVal val="#ppt_h"/>
                                          </p:val>
                                        </p:tav>
                                      </p:tavLst>
                                    </p:anim>
                                  </p:childTnLst>
                                </p:cTn>
                              </p:par>
                              <p:par>
                                <p:cTn id="17" presetID="23" presetClass="entr" presetSubtype="16" fill="hold" nodeType="withEffect">
                                  <p:stCondLst>
                                    <p:cond delay="0"/>
                                  </p:stCondLst>
                                  <p:childTnLst>
                                    <p:set>
                                      <p:cBhvr>
                                        <p:cTn id="18" dur="1" fill="hold">
                                          <p:stCondLst>
                                            <p:cond delay="0"/>
                                          </p:stCondLst>
                                        </p:cTn>
                                        <p:tgtEl>
                                          <p:spTgt spid="280"/>
                                        </p:tgtEl>
                                        <p:attrNameLst>
                                          <p:attrName>style.visibility</p:attrName>
                                        </p:attrNameLst>
                                      </p:cBhvr>
                                      <p:to>
                                        <p:strVal val="visible"/>
                                      </p:to>
                                    </p:set>
                                    <p:anim calcmode="lin" valueType="num">
                                      <p:cBhvr additive="base">
                                        <p:cTn id="19" dur="750"/>
                                        <p:tgtEl>
                                          <p:spTgt spid="280"/>
                                        </p:tgtEl>
                                        <p:attrNameLst>
                                          <p:attrName>ppt_w</p:attrName>
                                        </p:attrNameLst>
                                      </p:cBhvr>
                                      <p:tavLst>
                                        <p:tav tm="0">
                                          <p:val>
                                            <p:strVal val="0"/>
                                          </p:val>
                                        </p:tav>
                                        <p:tav tm="100000">
                                          <p:val>
                                            <p:strVal val="#ppt_w"/>
                                          </p:val>
                                        </p:tav>
                                      </p:tavLst>
                                    </p:anim>
                                    <p:anim calcmode="lin" valueType="num">
                                      <p:cBhvr additive="base">
                                        <p:cTn id="20" dur="750"/>
                                        <p:tgtEl>
                                          <p:spTgt spid="280"/>
                                        </p:tgtEl>
                                        <p:attrNameLst>
                                          <p:attrName>ppt_h</p:attrName>
                                        </p:attrNameLst>
                                      </p:cBhvr>
                                      <p:tavLst>
                                        <p:tav tm="0">
                                          <p:val>
                                            <p:strVal val="0"/>
                                          </p:val>
                                        </p:tav>
                                        <p:tav tm="100000">
                                          <p:val>
                                            <p:strVal val="#ppt_h"/>
                                          </p:val>
                                        </p:tav>
                                      </p:tavLst>
                                    </p:anim>
                                  </p:childTnLst>
                                </p:cTn>
                              </p:par>
                              <p:par>
                                <p:cTn id="21" presetID="23" presetClass="entr" presetSubtype="16" fill="hold" nodeType="withEffect">
                                  <p:stCondLst>
                                    <p:cond delay="0"/>
                                  </p:stCondLst>
                                  <p:childTnLst>
                                    <p:set>
                                      <p:cBhvr>
                                        <p:cTn id="22" dur="1" fill="hold">
                                          <p:stCondLst>
                                            <p:cond delay="0"/>
                                          </p:stCondLst>
                                        </p:cTn>
                                        <p:tgtEl>
                                          <p:spTgt spid="283"/>
                                        </p:tgtEl>
                                        <p:attrNameLst>
                                          <p:attrName>style.visibility</p:attrName>
                                        </p:attrNameLst>
                                      </p:cBhvr>
                                      <p:to>
                                        <p:strVal val="visible"/>
                                      </p:to>
                                    </p:set>
                                    <p:anim calcmode="lin" valueType="num">
                                      <p:cBhvr additive="base">
                                        <p:cTn id="23" dur="750"/>
                                        <p:tgtEl>
                                          <p:spTgt spid="283"/>
                                        </p:tgtEl>
                                        <p:attrNameLst>
                                          <p:attrName>ppt_w</p:attrName>
                                        </p:attrNameLst>
                                      </p:cBhvr>
                                      <p:tavLst>
                                        <p:tav tm="0">
                                          <p:val>
                                            <p:strVal val="0"/>
                                          </p:val>
                                        </p:tav>
                                        <p:tav tm="100000">
                                          <p:val>
                                            <p:strVal val="#ppt_w"/>
                                          </p:val>
                                        </p:tav>
                                      </p:tavLst>
                                    </p:anim>
                                    <p:anim calcmode="lin" valueType="num">
                                      <p:cBhvr additive="base">
                                        <p:cTn id="24" dur="750"/>
                                        <p:tgtEl>
                                          <p:spTgt spid="283"/>
                                        </p:tgtEl>
                                        <p:attrNameLst>
                                          <p:attrName>ppt_h</p:attrName>
                                        </p:attrNameLst>
                                      </p:cBhvr>
                                      <p:tavLst>
                                        <p:tav tm="0">
                                          <p:val>
                                            <p:strVal val="0"/>
                                          </p:val>
                                        </p:tav>
                                        <p:tav tm="100000">
                                          <p:val>
                                            <p:strVal val="#ppt_h"/>
                                          </p:val>
                                        </p:tav>
                                      </p:tavLst>
                                    </p:anim>
                                  </p:childTnLst>
                                </p:cTn>
                              </p:par>
                              <p:par>
                                <p:cTn id="25" presetID="23" presetClass="entr" presetSubtype="16" fill="hold" nodeType="withEffect">
                                  <p:stCondLst>
                                    <p:cond delay="0"/>
                                  </p:stCondLst>
                                  <p:childTnLst>
                                    <p:set>
                                      <p:cBhvr>
                                        <p:cTn id="26" dur="1" fill="hold">
                                          <p:stCondLst>
                                            <p:cond delay="0"/>
                                          </p:stCondLst>
                                        </p:cTn>
                                        <p:tgtEl>
                                          <p:spTgt spid="277"/>
                                        </p:tgtEl>
                                        <p:attrNameLst>
                                          <p:attrName>style.visibility</p:attrName>
                                        </p:attrNameLst>
                                      </p:cBhvr>
                                      <p:to>
                                        <p:strVal val="visible"/>
                                      </p:to>
                                    </p:set>
                                    <p:anim calcmode="lin" valueType="num">
                                      <p:cBhvr additive="base">
                                        <p:cTn id="27" dur="750"/>
                                        <p:tgtEl>
                                          <p:spTgt spid="277"/>
                                        </p:tgtEl>
                                        <p:attrNameLst>
                                          <p:attrName>ppt_w</p:attrName>
                                        </p:attrNameLst>
                                      </p:cBhvr>
                                      <p:tavLst>
                                        <p:tav tm="0">
                                          <p:val>
                                            <p:strVal val="0"/>
                                          </p:val>
                                        </p:tav>
                                        <p:tav tm="100000">
                                          <p:val>
                                            <p:strVal val="#ppt_w"/>
                                          </p:val>
                                        </p:tav>
                                      </p:tavLst>
                                    </p:anim>
                                    <p:anim calcmode="lin" valueType="num">
                                      <p:cBhvr additive="base">
                                        <p:cTn id="28" dur="750"/>
                                        <p:tgtEl>
                                          <p:spTgt spid="277"/>
                                        </p:tgtEl>
                                        <p:attrNameLst>
                                          <p:attrName>ppt_h</p:attrName>
                                        </p:attrNameLst>
                                      </p:cBhvr>
                                      <p:tavLst>
                                        <p:tav tm="0">
                                          <p:val>
                                            <p:strVal val="0"/>
                                          </p:val>
                                        </p:tav>
                                        <p:tav tm="100000">
                                          <p:val>
                                            <p:strVal val="#ppt_h"/>
                                          </p:val>
                                        </p:tav>
                                      </p:tavLst>
                                    </p:anim>
                                  </p:childTnLst>
                                </p:cTn>
                              </p:par>
                              <p:par>
                                <p:cTn id="29" presetID="23" presetClass="entr" presetSubtype="16" fill="hold" nodeType="withEffect">
                                  <p:stCondLst>
                                    <p:cond delay="0"/>
                                  </p:stCondLst>
                                  <p:childTnLst>
                                    <p:set>
                                      <p:cBhvr>
                                        <p:cTn id="30" dur="1" fill="hold">
                                          <p:stCondLst>
                                            <p:cond delay="0"/>
                                          </p:stCondLst>
                                        </p:cTn>
                                        <p:tgtEl>
                                          <p:spTgt spid="274"/>
                                        </p:tgtEl>
                                        <p:attrNameLst>
                                          <p:attrName>style.visibility</p:attrName>
                                        </p:attrNameLst>
                                      </p:cBhvr>
                                      <p:to>
                                        <p:strVal val="visible"/>
                                      </p:to>
                                    </p:set>
                                    <p:anim calcmode="lin" valueType="num">
                                      <p:cBhvr additive="base">
                                        <p:cTn id="31" dur="750"/>
                                        <p:tgtEl>
                                          <p:spTgt spid="274"/>
                                        </p:tgtEl>
                                        <p:attrNameLst>
                                          <p:attrName>ppt_w</p:attrName>
                                        </p:attrNameLst>
                                      </p:cBhvr>
                                      <p:tavLst>
                                        <p:tav tm="0">
                                          <p:val>
                                            <p:strVal val="0"/>
                                          </p:val>
                                        </p:tav>
                                        <p:tav tm="100000">
                                          <p:val>
                                            <p:strVal val="#ppt_w"/>
                                          </p:val>
                                        </p:tav>
                                      </p:tavLst>
                                    </p:anim>
                                    <p:anim calcmode="lin" valueType="num">
                                      <p:cBhvr additive="base">
                                        <p:cTn id="32" dur="750"/>
                                        <p:tgtEl>
                                          <p:spTgt spid="274"/>
                                        </p:tgtEl>
                                        <p:attrNameLst>
                                          <p:attrName>ppt_h</p:attrName>
                                        </p:attrNameLst>
                                      </p:cBhvr>
                                      <p:tavLst>
                                        <p:tav tm="0">
                                          <p:val>
                                            <p:strVal val="0"/>
                                          </p:val>
                                        </p:tav>
                                        <p:tav tm="100000">
                                          <p:val>
                                            <p:strVal val="#ppt_h"/>
                                          </p:val>
                                        </p:tav>
                                      </p:tavLst>
                                    </p:anim>
                                  </p:childTnLst>
                                </p:cTn>
                              </p:par>
                              <p:par>
                                <p:cTn id="33" presetID="23" presetClass="entr" presetSubtype="16" fill="hold" nodeType="withEffect">
                                  <p:stCondLst>
                                    <p:cond delay="0"/>
                                  </p:stCondLst>
                                  <p:childTnLst>
                                    <p:set>
                                      <p:cBhvr>
                                        <p:cTn id="34" dur="1" fill="hold">
                                          <p:stCondLst>
                                            <p:cond delay="0"/>
                                          </p:stCondLst>
                                        </p:cTn>
                                        <p:tgtEl>
                                          <p:spTgt spid="268"/>
                                        </p:tgtEl>
                                        <p:attrNameLst>
                                          <p:attrName>style.visibility</p:attrName>
                                        </p:attrNameLst>
                                      </p:cBhvr>
                                      <p:to>
                                        <p:strVal val="visible"/>
                                      </p:to>
                                    </p:set>
                                    <p:anim calcmode="lin" valueType="num">
                                      <p:cBhvr additive="base">
                                        <p:cTn id="35" dur="750"/>
                                        <p:tgtEl>
                                          <p:spTgt spid="268"/>
                                        </p:tgtEl>
                                        <p:attrNameLst>
                                          <p:attrName>ppt_w</p:attrName>
                                        </p:attrNameLst>
                                      </p:cBhvr>
                                      <p:tavLst>
                                        <p:tav tm="0">
                                          <p:val>
                                            <p:strVal val="0"/>
                                          </p:val>
                                        </p:tav>
                                        <p:tav tm="100000">
                                          <p:val>
                                            <p:strVal val="#ppt_w"/>
                                          </p:val>
                                        </p:tav>
                                      </p:tavLst>
                                    </p:anim>
                                    <p:anim calcmode="lin" valueType="num">
                                      <p:cBhvr additive="base">
                                        <p:cTn id="36" dur="750"/>
                                        <p:tgtEl>
                                          <p:spTgt spid="268"/>
                                        </p:tgtEl>
                                        <p:attrNameLst>
                                          <p:attrName>ppt_h</p:attrName>
                                        </p:attrNameLst>
                                      </p:cBhvr>
                                      <p:tavLst>
                                        <p:tav tm="0">
                                          <p:val>
                                            <p:strVal val="0"/>
                                          </p:val>
                                        </p:tav>
                                        <p:tav tm="100000">
                                          <p:val>
                                            <p:strVal val="#ppt_h"/>
                                          </p:val>
                                        </p:tav>
                                      </p:tavLst>
                                    </p:anim>
                                  </p:childTnLst>
                                </p:cTn>
                              </p:par>
                              <p:par>
                                <p:cTn id="37" presetID="23" presetClass="entr" presetSubtype="16" fill="hold" nodeType="withEffect">
                                  <p:stCondLst>
                                    <p:cond delay="0"/>
                                  </p:stCondLst>
                                  <p:childTnLst>
                                    <p:set>
                                      <p:cBhvr>
                                        <p:cTn id="38" dur="1" fill="hold">
                                          <p:stCondLst>
                                            <p:cond delay="0"/>
                                          </p:stCondLst>
                                        </p:cTn>
                                        <p:tgtEl>
                                          <p:spTgt spid="271"/>
                                        </p:tgtEl>
                                        <p:attrNameLst>
                                          <p:attrName>style.visibility</p:attrName>
                                        </p:attrNameLst>
                                      </p:cBhvr>
                                      <p:to>
                                        <p:strVal val="visible"/>
                                      </p:to>
                                    </p:set>
                                    <p:anim calcmode="lin" valueType="num">
                                      <p:cBhvr additive="base">
                                        <p:cTn id="39" dur="750"/>
                                        <p:tgtEl>
                                          <p:spTgt spid="271"/>
                                        </p:tgtEl>
                                        <p:attrNameLst>
                                          <p:attrName>ppt_w</p:attrName>
                                        </p:attrNameLst>
                                      </p:cBhvr>
                                      <p:tavLst>
                                        <p:tav tm="0">
                                          <p:val>
                                            <p:strVal val="0"/>
                                          </p:val>
                                        </p:tav>
                                        <p:tav tm="100000">
                                          <p:val>
                                            <p:strVal val="#ppt_w"/>
                                          </p:val>
                                        </p:tav>
                                      </p:tavLst>
                                    </p:anim>
                                    <p:anim calcmode="lin" valueType="num">
                                      <p:cBhvr additive="base">
                                        <p:cTn id="40" dur="750"/>
                                        <p:tgtEl>
                                          <p:spTgt spid="271"/>
                                        </p:tgtEl>
                                        <p:attrNameLst>
                                          <p:attrName>ppt_h</p:attrName>
                                        </p:attrNameLst>
                                      </p:cBhvr>
                                      <p:tavLst>
                                        <p:tav tm="0">
                                          <p:val>
                                            <p:strVal val="0"/>
                                          </p:val>
                                        </p:tav>
                                        <p:tav tm="100000">
                                          <p:val>
                                            <p:strVal val="#ppt_h"/>
                                          </p:val>
                                        </p:tav>
                                      </p:tavLst>
                                    </p:anim>
                                  </p:childTnLst>
                                </p:cTn>
                              </p:par>
                              <p:par>
                                <p:cTn id="41" presetID="23" presetClass="entr" presetSubtype="16" fill="hold" nodeType="withEffect">
                                  <p:stCondLst>
                                    <p:cond delay="0"/>
                                  </p:stCondLst>
                                  <p:childTnLst>
                                    <p:set>
                                      <p:cBhvr>
                                        <p:cTn id="42" dur="1" fill="hold">
                                          <p:stCondLst>
                                            <p:cond delay="0"/>
                                          </p:stCondLst>
                                        </p:cTn>
                                        <p:tgtEl>
                                          <p:spTgt spid="265"/>
                                        </p:tgtEl>
                                        <p:attrNameLst>
                                          <p:attrName>style.visibility</p:attrName>
                                        </p:attrNameLst>
                                      </p:cBhvr>
                                      <p:to>
                                        <p:strVal val="visible"/>
                                      </p:to>
                                    </p:set>
                                    <p:anim calcmode="lin" valueType="num">
                                      <p:cBhvr additive="base">
                                        <p:cTn id="43" dur="750"/>
                                        <p:tgtEl>
                                          <p:spTgt spid="265"/>
                                        </p:tgtEl>
                                        <p:attrNameLst>
                                          <p:attrName>ppt_w</p:attrName>
                                        </p:attrNameLst>
                                      </p:cBhvr>
                                      <p:tavLst>
                                        <p:tav tm="0">
                                          <p:val>
                                            <p:strVal val="0"/>
                                          </p:val>
                                        </p:tav>
                                        <p:tav tm="100000">
                                          <p:val>
                                            <p:strVal val="#ppt_w"/>
                                          </p:val>
                                        </p:tav>
                                      </p:tavLst>
                                    </p:anim>
                                    <p:anim calcmode="lin" valueType="num">
                                      <p:cBhvr additive="base">
                                        <p:cTn id="44" dur="750"/>
                                        <p:tgtEl>
                                          <p:spTgt spid="265"/>
                                        </p:tgtEl>
                                        <p:attrNameLst>
                                          <p:attrName>ppt_h</p:attrName>
                                        </p:attrNameLst>
                                      </p:cBhvr>
                                      <p:tavLst>
                                        <p:tav tm="0">
                                          <p:val>
                                            <p:strVal val="0"/>
                                          </p:val>
                                        </p:tav>
                                        <p:tav tm="100000">
                                          <p:val>
                                            <p:strVal val="#ppt_h"/>
                                          </p:val>
                                        </p:tav>
                                      </p:tavLst>
                                    </p:anim>
                                  </p:childTnLst>
                                </p:cTn>
                              </p:par>
                              <p:par>
                                <p:cTn id="45" presetID="23" presetClass="entr" presetSubtype="16" fill="hold" nodeType="withEffect">
                                  <p:stCondLst>
                                    <p:cond delay="0"/>
                                  </p:stCondLst>
                                  <p:childTnLst>
                                    <p:set>
                                      <p:cBhvr>
                                        <p:cTn id="46" dur="1" fill="hold">
                                          <p:stCondLst>
                                            <p:cond delay="0"/>
                                          </p:stCondLst>
                                        </p:cTn>
                                        <p:tgtEl>
                                          <p:spTgt spid="262"/>
                                        </p:tgtEl>
                                        <p:attrNameLst>
                                          <p:attrName>style.visibility</p:attrName>
                                        </p:attrNameLst>
                                      </p:cBhvr>
                                      <p:to>
                                        <p:strVal val="visible"/>
                                      </p:to>
                                    </p:set>
                                    <p:anim calcmode="lin" valueType="num">
                                      <p:cBhvr additive="base">
                                        <p:cTn id="47" dur="750"/>
                                        <p:tgtEl>
                                          <p:spTgt spid="262"/>
                                        </p:tgtEl>
                                        <p:attrNameLst>
                                          <p:attrName>ppt_w</p:attrName>
                                        </p:attrNameLst>
                                      </p:cBhvr>
                                      <p:tavLst>
                                        <p:tav tm="0">
                                          <p:val>
                                            <p:strVal val="0"/>
                                          </p:val>
                                        </p:tav>
                                        <p:tav tm="100000">
                                          <p:val>
                                            <p:strVal val="#ppt_w"/>
                                          </p:val>
                                        </p:tav>
                                      </p:tavLst>
                                    </p:anim>
                                    <p:anim calcmode="lin" valueType="num">
                                      <p:cBhvr additive="base">
                                        <p:cTn id="48" dur="750"/>
                                        <p:tgtEl>
                                          <p:spTgt spid="262"/>
                                        </p:tgtEl>
                                        <p:attrNameLst>
                                          <p:attrName>ppt_h</p:attrName>
                                        </p:attrNameLst>
                                      </p:cBhvr>
                                      <p:tavLst>
                                        <p:tav tm="0">
                                          <p:val>
                                            <p:strVal val="0"/>
                                          </p:val>
                                        </p:tav>
                                        <p:tav tm="100000">
                                          <p:val>
                                            <p:strVal val="#ppt_h"/>
                                          </p:val>
                                        </p:tav>
                                      </p:tavLst>
                                    </p:anim>
                                  </p:childTnLst>
                                </p:cTn>
                              </p:par>
                            </p:childTnLst>
                          </p:cTn>
                        </p:par>
                        <p:par>
                          <p:cTn id="49" fill="hold">
                            <p:stCondLst>
                              <p:cond delay="1500"/>
                            </p:stCondLst>
                            <p:childTnLst>
                              <p:par>
                                <p:cTn id="50" presetID="10" presetClass="entr" presetSubtype="0" fill="hold" nodeType="afterEffect">
                                  <p:stCondLst>
                                    <p:cond delay="0"/>
                                  </p:stCondLst>
                                  <p:childTnLst>
                                    <p:set>
                                      <p:cBhvr>
                                        <p:cTn id="51" dur="1" fill="hold">
                                          <p:stCondLst>
                                            <p:cond delay="0"/>
                                          </p:stCondLst>
                                        </p:cTn>
                                        <p:tgtEl>
                                          <p:spTgt spid="298"/>
                                        </p:tgtEl>
                                        <p:attrNameLst>
                                          <p:attrName>style.visibility</p:attrName>
                                        </p:attrNameLst>
                                      </p:cBhvr>
                                      <p:to>
                                        <p:strVal val="visible"/>
                                      </p:to>
                                    </p:set>
                                    <p:animEffect transition="in" filter="fade">
                                      <p:cBhvr>
                                        <p:cTn id="52" dur="1000"/>
                                        <p:tgtEl>
                                          <p:spTgt spid="298"/>
                                        </p:tgtEl>
                                      </p:cBhvr>
                                    </p:animEffect>
                                  </p:childTnLst>
                                </p:cTn>
                              </p:par>
                            </p:childTnLst>
                          </p:cTn>
                        </p:par>
                        <p:par>
                          <p:cTn id="53" fill="hold">
                            <p:stCondLst>
                              <p:cond delay="2500"/>
                            </p:stCondLst>
                            <p:childTnLst>
                              <p:par>
                                <p:cTn id="54" presetID="23" presetClass="entr" presetSubtype="16" fill="hold" nodeType="afterEffect">
                                  <p:stCondLst>
                                    <p:cond delay="0"/>
                                  </p:stCondLst>
                                  <p:childTnLst>
                                    <p:set>
                                      <p:cBhvr>
                                        <p:cTn id="55" dur="1" fill="hold">
                                          <p:stCondLst>
                                            <p:cond delay="0"/>
                                          </p:stCondLst>
                                        </p:cTn>
                                        <p:tgtEl>
                                          <p:spTgt spid="292"/>
                                        </p:tgtEl>
                                        <p:attrNameLst>
                                          <p:attrName>style.visibility</p:attrName>
                                        </p:attrNameLst>
                                      </p:cBhvr>
                                      <p:to>
                                        <p:strVal val="visible"/>
                                      </p:to>
                                    </p:set>
                                    <p:anim calcmode="lin" valueType="num">
                                      <p:cBhvr additive="base">
                                        <p:cTn id="56" dur="750"/>
                                        <p:tgtEl>
                                          <p:spTgt spid="292"/>
                                        </p:tgtEl>
                                        <p:attrNameLst>
                                          <p:attrName>ppt_w</p:attrName>
                                        </p:attrNameLst>
                                      </p:cBhvr>
                                      <p:tavLst>
                                        <p:tav tm="0">
                                          <p:val>
                                            <p:strVal val="0"/>
                                          </p:val>
                                        </p:tav>
                                        <p:tav tm="100000">
                                          <p:val>
                                            <p:strVal val="#ppt_w"/>
                                          </p:val>
                                        </p:tav>
                                      </p:tavLst>
                                    </p:anim>
                                    <p:anim calcmode="lin" valueType="num">
                                      <p:cBhvr additive="base">
                                        <p:cTn id="57" dur="750"/>
                                        <p:tgtEl>
                                          <p:spTgt spid="292"/>
                                        </p:tgtEl>
                                        <p:attrNameLst>
                                          <p:attrName>ppt_h</p:attrName>
                                        </p:attrNameLst>
                                      </p:cBhvr>
                                      <p:tavLst>
                                        <p:tav tm="0">
                                          <p:val>
                                            <p:strVal val="0"/>
                                          </p:val>
                                        </p:tav>
                                        <p:tav tm="100000">
                                          <p:val>
                                            <p:strVal val="#ppt_h"/>
                                          </p:val>
                                        </p:tav>
                                      </p:tavLst>
                                    </p:anim>
                                  </p:childTnLst>
                                </p:cTn>
                              </p:par>
                            </p:childTnLst>
                          </p:cTn>
                        </p:par>
                        <p:par>
                          <p:cTn id="58" fill="hold">
                            <p:stCondLst>
                              <p:cond delay="3250"/>
                            </p:stCondLst>
                            <p:childTnLst>
                              <p:par>
                                <p:cTn id="59" presetID="8" presetClass="emph" presetSubtype="0" fill="hold" nodeType="afterEffect">
                                  <p:stCondLst>
                                    <p:cond delay="0"/>
                                  </p:stCondLst>
                                  <p:childTnLst>
                                    <p:animRot by="-21600000">
                                      <p:cBhvr>
                                        <p:cTn id="60" dur="2750" fill="hold"/>
                                        <p:tgtEl>
                                          <p:spTgt spid="292"/>
                                        </p:tgtEl>
                                        <p:attrNameLst>
                                          <p:attrName>r</p:attrName>
                                        </p:attrNameLst>
                                      </p:cBhvr>
                                    </p:animRot>
                                  </p:childTnLst>
                                </p:cTn>
                              </p:par>
                              <p:par>
                                <p:cTn id="61" presetID="10" presetClass="entr" presetSubtype="0" fill="hold" nodeType="withEffect">
                                  <p:stCondLst>
                                    <p:cond delay="750"/>
                                  </p:stCondLst>
                                  <p:childTnLst>
                                    <p:set>
                                      <p:cBhvr>
                                        <p:cTn id="62" dur="1" fill="hold">
                                          <p:stCondLst>
                                            <p:cond delay="0"/>
                                          </p:stCondLst>
                                        </p:cTn>
                                        <p:tgtEl>
                                          <p:spTgt spid="296"/>
                                        </p:tgtEl>
                                        <p:attrNameLst>
                                          <p:attrName>style.visibility</p:attrName>
                                        </p:attrNameLst>
                                      </p:cBhvr>
                                      <p:to>
                                        <p:strVal val="visible"/>
                                      </p:to>
                                    </p:set>
                                    <p:animEffect transition="in" filter="fade">
                                      <p:cBhvr>
                                        <p:cTn id="63" dur="500"/>
                                        <p:tgtEl>
                                          <p:spTgt spid="296"/>
                                        </p:tgtEl>
                                      </p:cBhvr>
                                    </p:animEffect>
                                  </p:childTnLst>
                                </p:cTn>
                              </p:par>
                              <p:par>
                                <p:cTn id="64" presetID="10" presetClass="entr" presetSubtype="0" fill="hold" nodeType="withEffect">
                                  <p:stCondLst>
                                    <p:cond delay="1250"/>
                                  </p:stCondLst>
                                  <p:childTnLst>
                                    <p:set>
                                      <p:cBhvr>
                                        <p:cTn id="65" dur="1" fill="hold">
                                          <p:stCondLst>
                                            <p:cond delay="0"/>
                                          </p:stCondLst>
                                        </p:cTn>
                                        <p:tgtEl>
                                          <p:spTgt spid="295"/>
                                        </p:tgtEl>
                                        <p:attrNameLst>
                                          <p:attrName>style.visibility</p:attrName>
                                        </p:attrNameLst>
                                      </p:cBhvr>
                                      <p:to>
                                        <p:strVal val="visible"/>
                                      </p:to>
                                    </p:set>
                                    <p:animEffect transition="in" filter="fade">
                                      <p:cBhvr>
                                        <p:cTn id="66" dur="500"/>
                                        <p:tgtEl>
                                          <p:spTgt spid="295"/>
                                        </p:tgtEl>
                                      </p:cBhvr>
                                    </p:animEffect>
                                  </p:childTnLst>
                                </p:cTn>
                              </p:par>
                              <p:par>
                                <p:cTn id="67" presetID="2" presetClass="entr" presetSubtype="2" fill="hold" nodeType="withEffect">
                                  <p:stCondLst>
                                    <p:cond delay="2250"/>
                                  </p:stCondLst>
                                  <p:childTnLst>
                                    <p:set>
                                      <p:cBhvr>
                                        <p:cTn id="68" dur="1" fill="hold">
                                          <p:stCondLst>
                                            <p:cond delay="0"/>
                                          </p:stCondLst>
                                        </p:cTn>
                                        <p:tgtEl>
                                          <p:spTgt spid="297"/>
                                        </p:tgtEl>
                                        <p:attrNameLst>
                                          <p:attrName>style.visibility</p:attrName>
                                        </p:attrNameLst>
                                      </p:cBhvr>
                                      <p:to>
                                        <p:strVal val="visible"/>
                                      </p:to>
                                    </p:set>
                                    <p:anim calcmode="lin" valueType="num">
                                      <p:cBhvr additive="base">
                                        <p:cTn id="69" dur="1250"/>
                                        <p:tgtEl>
                                          <p:spTgt spid="297"/>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02"/>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1" t="48536" r="2474" b="28889"/>
          <a:stretch/>
        </p:blipFill>
        <p:spPr>
          <a:xfrm>
            <a:off x="609600" y="2380343"/>
            <a:ext cx="7835060" cy="2763157"/>
          </a:xfrm>
          <a:prstGeom prst="rect">
            <a:avLst/>
          </a:prstGeom>
        </p:spPr>
      </p:pic>
      <p:sp>
        <p:nvSpPr>
          <p:cNvPr id="7" name="Rectangle 6"/>
          <p:cNvSpPr/>
          <p:nvPr/>
        </p:nvSpPr>
        <p:spPr>
          <a:xfrm>
            <a:off x="992989" y="279185"/>
            <a:ext cx="7811754" cy="579967"/>
          </a:xfrm>
          <a:prstGeom prst="rect">
            <a:avLst/>
          </a:prstGeom>
        </p:spPr>
        <p:txBody>
          <a:bodyPr wrap="none">
            <a:spAutoFit/>
          </a:bodyPr>
          <a:lstStyle/>
          <a:p>
            <a:pPr>
              <a:lnSpc>
                <a:spcPct val="150000"/>
              </a:lnSpc>
              <a:spcAft>
                <a:spcPts val="0"/>
              </a:spcAft>
            </a:pPr>
            <a:r>
              <a:rPr lang="en-US" sz="2400" dirty="0">
                <a:latin typeface="Times New Roman" panose="02020603050405020304" pitchFamily="18" charset="0"/>
                <a:ea typeface="Times New Roman" panose="02020603050405020304" pitchFamily="18" charset="0"/>
              </a:rPr>
              <a:t>a. </a:t>
            </a:r>
            <a:r>
              <a:rPr lang="en-US" sz="2400" dirty="0" err="1">
                <a:latin typeface="Times New Roman" panose="02020603050405020304" pitchFamily="18" charset="0"/>
                <a:ea typeface="Times New Roman" panose="02020603050405020304" pitchFamily="18" charset="0"/>
              </a:rPr>
              <a:t>Ngày</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đầu</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học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bạn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nhỏ</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thấy</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cảnh</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vật</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xung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quanh</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ra</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sao</a:t>
            </a:r>
            <a:r>
              <a:rPr lang="en-US" sz="2400" dirty="0">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p:txBody>
      </p:sp>
      <p:sp>
        <p:nvSpPr>
          <p:cNvPr id="8" name="Rectangle 7"/>
          <p:cNvSpPr/>
          <p:nvPr/>
        </p:nvSpPr>
        <p:spPr>
          <a:xfrm>
            <a:off x="463998" y="1006343"/>
            <a:ext cx="8340745" cy="579967"/>
          </a:xfrm>
          <a:prstGeom prst="rect">
            <a:avLst/>
          </a:prstGeom>
        </p:spPr>
        <p:txBody>
          <a:bodyPr wrap="none">
            <a:spAutoFit/>
          </a:bodyPr>
          <a:lstStyle/>
          <a:p>
            <a:pPr>
              <a:lnSpc>
                <a:spcPct val="150000"/>
              </a:lnSpc>
              <a:spcAft>
                <a:spcPts val="0"/>
              </a:spcAft>
            </a:pPr>
            <a:r>
              <a:rPr lang="en-US" sz="2400" b="1" dirty="0" smtClean="0">
                <a:solidFill>
                  <a:srgbClr val="FF0000"/>
                </a:solidFill>
                <a:latin typeface="Times New Roman" panose="02020603050405020304" pitchFamily="18" charset="0"/>
                <a:ea typeface="Times New Roman" panose="02020603050405020304" pitchFamily="18" charset="0"/>
              </a:rPr>
              <a:t> </a:t>
            </a:r>
            <a:r>
              <a:rPr lang="en-US" sz="2400" b="1" dirty="0" err="1" smtClean="0">
                <a:solidFill>
                  <a:srgbClr val="FF0000"/>
                </a:solidFill>
                <a:latin typeface="Times New Roman" panose="02020603050405020304" pitchFamily="18" charset="0"/>
                <a:ea typeface="Times New Roman" panose="02020603050405020304" pitchFamily="18" charset="0"/>
              </a:rPr>
              <a:t>Ngày</a:t>
            </a:r>
            <a:r>
              <a:rPr lang="en-US" sz="2400" b="1" dirty="0" smtClean="0">
                <a:solidFill>
                  <a:srgbClr val="FF0000"/>
                </a:solidFill>
                <a:latin typeface="Times New Roman" panose="02020603050405020304" pitchFamily="18" charset="0"/>
                <a:ea typeface="Times New Roman" panose="02020603050405020304" pitchFamily="18" charset="0"/>
              </a:rPr>
              <a:t> </a:t>
            </a:r>
            <a:r>
              <a:rPr lang="en-US" sz="2400" b="1" dirty="0" err="1" smtClean="0">
                <a:solidFill>
                  <a:srgbClr val="FF0000"/>
                </a:solidFill>
                <a:latin typeface="Times New Roman" panose="02020603050405020304" pitchFamily="18" charset="0"/>
                <a:ea typeface="Times New Roman" panose="02020603050405020304" pitchFamily="18" charset="0"/>
              </a:rPr>
              <a:t>đầu</a:t>
            </a:r>
            <a:r>
              <a:rPr lang="en-US" sz="2400" b="1" dirty="0" smtClean="0">
                <a:solidFill>
                  <a:srgbClr val="FF0000"/>
                </a:solidFill>
                <a:latin typeface="Times New Roman" panose="02020603050405020304" pitchFamily="18" charset="0"/>
                <a:ea typeface="Times New Roman" panose="02020603050405020304" pitchFamily="18" charset="0"/>
              </a:rPr>
              <a:t> </a:t>
            </a:r>
            <a:r>
              <a:rPr lang="en-US" sz="2400" b="1" dirty="0" err="1" smtClean="0">
                <a:solidFill>
                  <a:srgbClr val="FF0000"/>
                </a:solidFill>
                <a:latin typeface="Times New Roman" panose="02020603050405020304" pitchFamily="18" charset="0"/>
                <a:ea typeface="Times New Roman" panose="02020603050405020304" pitchFamily="18" charset="0"/>
              </a:rPr>
              <a:t>đi</a:t>
            </a:r>
            <a:r>
              <a:rPr lang="en-US" sz="2400" b="1" dirty="0" smtClean="0">
                <a:solidFill>
                  <a:srgbClr val="FF0000"/>
                </a:solidFill>
                <a:latin typeface="Times New Roman" panose="02020603050405020304" pitchFamily="18" charset="0"/>
                <a:ea typeface="Times New Roman" panose="02020603050405020304" pitchFamily="18" charset="0"/>
              </a:rPr>
              <a:t> </a:t>
            </a:r>
            <a:r>
              <a:rPr lang="en-US" sz="2400" b="1" dirty="0" err="1" smtClean="0">
                <a:solidFill>
                  <a:srgbClr val="FF0000"/>
                </a:solidFill>
                <a:latin typeface="Times New Roman" panose="02020603050405020304" pitchFamily="18" charset="0"/>
                <a:ea typeface="Times New Roman" panose="02020603050405020304" pitchFamily="18" charset="0"/>
              </a:rPr>
              <a:t>học</a:t>
            </a:r>
            <a:r>
              <a:rPr lang="en-US" sz="2400" b="1" dirty="0" smtClean="0">
                <a:solidFill>
                  <a:srgbClr val="FF0000"/>
                </a:solidFill>
                <a:latin typeface="Times New Roman" panose="02020603050405020304" pitchFamily="18" charset="0"/>
                <a:ea typeface="Times New Roman" panose="02020603050405020304" pitchFamily="18" charset="0"/>
              </a:rPr>
              <a:t>, </a:t>
            </a:r>
            <a:r>
              <a:rPr lang="en-US" sz="2400" b="1" dirty="0" err="1" smtClean="0">
                <a:solidFill>
                  <a:srgbClr val="FF0000"/>
                </a:solidFill>
                <a:latin typeface="Times New Roman" panose="02020603050405020304" pitchFamily="18" charset="0"/>
                <a:ea typeface="Times New Roman" panose="02020603050405020304" pitchFamily="18" charset="0"/>
              </a:rPr>
              <a:t>bạn</a:t>
            </a:r>
            <a:r>
              <a:rPr lang="en-US" sz="2400" b="1" dirty="0" smtClean="0">
                <a:solidFill>
                  <a:srgbClr val="FF0000"/>
                </a:solidFill>
                <a:latin typeface="Times New Roman" panose="02020603050405020304" pitchFamily="18" charset="0"/>
                <a:ea typeface="Times New Roman" panose="02020603050405020304" pitchFamily="18" charset="0"/>
              </a:rPr>
              <a:t> </a:t>
            </a:r>
            <a:r>
              <a:rPr lang="en-US" sz="2400" b="1" dirty="0" err="1" smtClean="0">
                <a:solidFill>
                  <a:srgbClr val="FF0000"/>
                </a:solidFill>
                <a:latin typeface="Times New Roman" panose="02020603050405020304" pitchFamily="18" charset="0"/>
                <a:ea typeface="Times New Roman" panose="02020603050405020304" pitchFamily="18" charset="0"/>
              </a:rPr>
              <a:t>nhỏ</a:t>
            </a:r>
            <a:r>
              <a:rPr lang="en-US" sz="2400" b="1" dirty="0" smtClean="0">
                <a:solidFill>
                  <a:srgbClr val="FF0000"/>
                </a:solidFill>
                <a:latin typeface="Times New Roman" panose="02020603050405020304" pitchFamily="18" charset="0"/>
                <a:ea typeface="Times New Roman" panose="02020603050405020304" pitchFamily="18" charset="0"/>
              </a:rPr>
              <a:t> </a:t>
            </a:r>
            <a:r>
              <a:rPr lang="en-US" sz="2400" b="1" dirty="0" err="1" smtClean="0">
                <a:solidFill>
                  <a:srgbClr val="FF0000"/>
                </a:solidFill>
                <a:latin typeface="Times New Roman" panose="02020603050405020304" pitchFamily="18" charset="0"/>
                <a:ea typeface="Times New Roman" panose="02020603050405020304" pitchFamily="18" charset="0"/>
              </a:rPr>
              <a:t>thấy</a:t>
            </a:r>
            <a:r>
              <a:rPr lang="en-US" sz="2400" b="1" dirty="0" smtClean="0">
                <a:solidFill>
                  <a:srgbClr val="FF0000"/>
                </a:solidFill>
                <a:latin typeface="Times New Roman" panose="02020603050405020304" pitchFamily="18" charset="0"/>
                <a:ea typeface="Times New Roman" panose="02020603050405020304" pitchFamily="18" charset="0"/>
              </a:rPr>
              <a:t> </a:t>
            </a:r>
            <a:r>
              <a:rPr lang="en-US" sz="2400" b="1" dirty="0" err="1" smtClean="0">
                <a:solidFill>
                  <a:srgbClr val="FF0000"/>
                </a:solidFill>
                <a:latin typeface="Times New Roman" panose="02020603050405020304" pitchFamily="18" charset="0"/>
                <a:ea typeface="Times New Roman" panose="02020603050405020304" pitchFamily="18" charset="0"/>
              </a:rPr>
              <a:t>cảnh</a:t>
            </a:r>
            <a:r>
              <a:rPr lang="en-US" sz="2400" b="1" dirty="0" smtClean="0">
                <a:solidFill>
                  <a:srgbClr val="FF0000"/>
                </a:solidFill>
                <a:latin typeface="Times New Roman" panose="02020603050405020304" pitchFamily="18" charset="0"/>
                <a:ea typeface="Times New Roman" panose="02020603050405020304" pitchFamily="18" charset="0"/>
              </a:rPr>
              <a:t> </a:t>
            </a:r>
            <a:r>
              <a:rPr lang="en-US" sz="2400" b="1" dirty="0" err="1" smtClean="0">
                <a:solidFill>
                  <a:srgbClr val="FF0000"/>
                </a:solidFill>
                <a:latin typeface="Times New Roman" panose="02020603050405020304" pitchFamily="18" charset="0"/>
                <a:ea typeface="Times New Roman" panose="02020603050405020304" pitchFamily="18" charset="0"/>
              </a:rPr>
              <a:t>vật</a:t>
            </a:r>
            <a:r>
              <a:rPr lang="en-US" sz="2400" b="1" dirty="0" smtClean="0">
                <a:solidFill>
                  <a:srgbClr val="FF0000"/>
                </a:solidFill>
                <a:latin typeface="Times New Roman" panose="02020603050405020304" pitchFamily="18" charset="0"/>
                <a:ea typeface="Times New Roman" panose="02020603050405020304" pitchFamily="18" charset="0"/>
              </a:rPr>
              <a:t> </a:t>
            </a:r>
            <a:r>
              <a:rPr lang="en-US" sz="2400" b="1" dirty="0" err="1" smtClean="0">
                <a:solidFill>
                  <a:srgbClr val="FF0000"/>
                </a:solidFill>
                <a:latin typeface="Times New Roman" panose="02020603050405020304" pitchFamily="18" charset="0"/>
                <a:ea typeface="Times New Roman" panose="02020603050405020304" pitchFamily="18" charset="0"/>
              </a:rPr>
              <a:t>xung</a:t>
            </a:r>
            <a:r>
              <a:rPr lang="en-US" sz="2400" b="1" dirty="0" smtClean="0">
                <a:solidFill>
                  <a:srgbClr val="FF0000"/>
                </a:solidFill>
                <a:latin typeface="Times New Roman" panose="02020603050405020304" pitchFamily="18" charset="0"/>
                <a:ea typeface="Times New Roman" panose="02020603050405020304" pitchFamily="18" charset="0"/>
              </a:rPr>
              <a:t> </a:t>
            </a:r>
            <a:r>
              <a:rPr lang="en-US" sz="2400" b="1" dirty="0" err="1" smtClean="0">
                <a:solidFill>
                  <a:srgbClr val="FF0000"/>
                </a:solidFill>
                <a:latin typeface="Times New Roman" panose="02020603050405020304" pitchFamily="18" charset="0"/>
                <a:ea typeface="Times New Roman" panose="02020603050405020304" pitchFamily="18" charset="0"/>
              </a:rPr>
              <a:t>quanh</a:t>
            </a:r>
            <a:r>
              <a:rPr lang="en-US" sz="2400" b="1" dirty="0" smtClean="0">
                <a:solidFill>
                  <a:srgbClr val="FF0000"/>
                </a:solidFill>
                <a:latin typeface="Times New Roman" panose="02020603050405020304" pitchFamily="18" charset="0"/>
                <a:ea typeface="Times New Roman" panose="02020603050405020304" pitchFamily="18" charset="0"/>
              </a:rPr>
              <a:t> </a:t>
            </a:r>
            <a:r>
              <a:rPr lang="en-US" sz="2400" b="1" dirty="0" err="1" smtClean="0">
                <a:solidFill>
                  <a:srgbClr val="FF0000"/>
                </a:solidFill>
                <a:latin typeface="Times New Roman" panose="02020603050405020304" pitchFamily="18" charset="0"/>
                <a:ea typeface="Times New Roman" panose="02020603050405020304" pitchFamily="18" charset="0"/>
              </a:rPr>
              <a:t>thay</a:t>
            </a:r>
            <a:r>
              <a:rPr lang="en-US" sz="2400" b="1" dirty="0" smtClean="0">
                <a:solidFill>
                  <a:srgbClr val="FF0000"/>
                </a:solidFill>
                <a:latin typeface="Times New Roman" panose="02020603050405020304" pitchFamily="18" charset="0"/>
                <a:ea typeface="Times New Roman" panose="02020603050405020304" pitchFamily="18" charset="0"/>
              </a:rPr>
              <a:t> </a:t>
            </a:r>
            <a:r>
              <a:rPr lang="en-US" sz="2400" b="1" dirty="0" err="1" smtClean="0">
                <a:solidFill>
                  <a:srgbClr val="FF0000"/>
                </a:solidFill>
                <a:latin typeface="Times New Roman" panose="02020603050405020304" pitchFamily="18" charset="0"/>
                <a:ea typeface="Times New Roman" panose="02020603050405020304" pitchFamily="18" charset="0"/>
              </a:rPr>
              <a:t>đổi</a:t>
            </a:r>
            <a:r>
              <a:rPr lang="en-US" sz="2400" b="1" dirty="0" smtClean="0">
                <a:solidFill>
                  <a:srgbClr val="FF0000"/>
                </a:solidFill>
                <a:latin typeface="Times New Roman" panose="02020603050405020304" pitchFamily="18" charset="0"/>
                <a:ea typeface="Times New Roman" panose="02020603050405020304" pitchFamily="18" charset="0"/>
              </a:rPr>
              <a:t>.</a:t>
            </a:r>
            <a:endParaRPr lang="en-US" sz="2400" b="1" dirty="0">
              <a:solidFill>
                <a:srgbClr val="FF0000"/>
              </a:solidFill>
              <a:effectLst/>
              <a:latin typeface="Times New Roman" panose="02020603050405020304" pitchFamily="18" charset="0"/>
              <a:ea typeface="Times New Roman" panose="02020603050405020304" pitchFamily="18" charset="0"/>
            </a:endParaRPr>
          </a:p>
        </p:txBody>
      </p:sp>
      <p:sp>
        <p:nvSpPr>
          <p:cNvPr id="9" name="Rectangle 8"/>
          <p:cNvSpPr/>
          <p:nvPr/>
        </p:nvSpPr>
        <p:spPr>
          <a:xfrm>
            <a:off x="362398" y="1139181"/>
            <a:ext cx="8587607" cy="461665"/>
          </a:xfrm>
          <a:prstGeom prst="rect">
            <a:avLst/>
          </a:prstGeom>
        </p:spPr>
        <p:txBody>
          <a:bodyPr wrap="none">
            <a:spAutoFit/>
          </a:bodyPr>
          <a:lstStyle/>
          <a:p>
            <a:r>
              <a:rPr lang="en-US" sz="2400" b="1" dirty="0" err="1" smtClean="0">
                <a:solidFill>
                  <a:srgbClr val="FF0000"/>
                </a:solidFill>
                <a:latin typeface="Times New Roman" panose="02020603050405020304" pitchFamily="18" charset="0"/>
                <a:ea typeface="SimSun" panose="02010600030101010101" pitchFamily="2" charset="-122"/>
              </a:rPr>
              <a:t>Những</a:t>
            </a:r>
            <a:r>
              <a:rPr lang="en-US" sz="2400" b="1" dirty="0" smtClean="0">
                <a:solidFill>
                  <a:srgbClr val="FF0000"/>
                </a:solidFill>
                <a:latin typeface="Times New Roman" panose="02020603050405020304" pitchFamily="18" charset="0"/>
                <a:ea typeface="SimSun" panose="02010600030101010101" pitchFamily="2" charset="-122"/>
              </a:rPr>
              <a:t> </a:t>
            </a:r>
            <a:r>
              <a:rPr lang="en-US" sz="2400" b="1" dirty="0" err="1" smtClean="0">
                <a:solidFill>
                  <a:srgbClr val="FF0000"/>
                </a:solidFill>
                <a:latin typeface="Times New Roman" panose="02020603050405020304" pitchFamily="18" charset="0"/>
                <a:ea typeface="SimSun" panose="02010600030101010101" pitchFamily="2" charset="-122"/>
              </a:rPr>
              <a:t>học</a:t>
            </a:r>
            <a:r>
              <a:rPr lang="en-US" sz="2400" b="1" dirty="0" smtClean="0">
                <a:solidFill>
                  <a:srgbClr val="FF0000"/>
                </a:solidFill>
                <a:latin typeface="Times New Roman" panose="02020603050405020304" pitchFamily="18" charset="0"/>
                <a:ea typeface="SimSun" panose="02010600030101010101" pitchFamily="2" charset="-122"/>
              </a:rPr>
              <a:t> </a:t>
            </a:r>
            <a:r>
              <a:rPr lang="en-US" sz="2400" b="1" dirty="0" err="1" smtClean="0">
                <a:solidFill>
                  <a:srgbClr val="FF0000"/>
                </a:solidFill>
                <a:latin typeface="Times New Roman" panose="02020603050405020304" pitchFamily="18" charset="0"/>
                <a:ea typeface="SimSun" panose="02010600030101010101" pitchFamily="2" charset="-122"/>
              </a:rPr>
              <a:t>trò</a:t>
            </a:r>
            <a:r>
              <a:rPr lang="en-US" sz="2400" b="1" dirty="0" smtClean="0">
                <a:solidFill>
                  <a:srgbClr val="FF0000"/>
                </a:solidFill>
                <a:latin typeface="Times New Roman" panose="02020603050405020304" pitchFamily="18" charset="0"/>
                <a:ea typeface="SimSun" panose="02010600030101010101" pitchFamily="2" charset="-122"/>
              </a:rPr>
              <a:t> </a:t>
            </a:r>
            <a:r>
              <a:rPr lang="en-US" sz="2400" b="1" dirty="0" err="1" smtClean="0">
                <a:solidFill>
                  <a:srgbClr val="FF0000"/>
                </a:solidFill>
                <a:latin typeface="Times New Roman" panose="02020603050405020304" pitchFamily="18" charset="0"/>
                <a:ea typeface="SimSun" panose="02010600030101010101" pitchFamily="2" charset="-122"/>
              </a:rPr>
              <a:t>mới</a:t>
            </a:r>
            <a:r>
              <a:rPr lang="en-US" sz="2400" b="1" dirty="0" smtClean="0">
                <a:solidFill>
                  <a:srgbClr val="FF0000"/>
                </a:solidFill>
                <a:latin typeface="Times New Roman" panose="02020603050405020304" pitchFamily="18" charset="0"/>
                <a:ea typeface="SimSun" panose="02010600030101010101" pitchFamily="2" charset="-122"/>
              </a:rPr>
              <a:t> </a:t>
            </a:r>
            <a:r>
              <a:rPr lang="en-US" sz="2400" b="1" dirty="0" err="1" smtClean="0">
                <a:solidFill>
                  <a:srgbClr val="FF0000"/>
                </a:solidFill>
                <a:latin typeface="Times New Roman" panose="02020603050405020304" pitchFamily="18" charset="0"/>
                <a:ea typeface="SimSun" panose="02010600030101010101" pitchFamily="2" charset="-122"/>
              </a:rPr>
              <a:t>đã</a:t>
            </a:r>
            <a:r>
              <a:rPr lang="en-US" sz="2400" b="1" dirty="0" smtClean="0">
                <a:solidFill>
                  <a:srgbClr val="FF0000"/>
                </a:solidFill>
                <a:latin typeface="Times New Roman" panose="02020603050405020304" pitchFamily="18" charset="0"/>
                <a:ea typeface="SimSun" panose="02010600030101010101" pitchFamily="2" charset="-122"/>
              </a:rPr>
              <a:t> </a:t>
            </a:r>
            <a:r>
              <a:rPr lang="en-US" sz="2400" b="1" dirty="0" err="1" smtClean="0">
                <a:solidFill>
                  <a:srgbClr val="FF0000"/>
                </a:solidFill>
                <a:latin typeface="Times New Roman" panose="02020603050405020304" pitchFamily="18" charset="0"/>
                <a:ea typeface="SimSun" panose="02010600030101010101" pitchFamily="2" charset="-122"/>
              </a:rPr>
              <a:t>đứng</a:t>
            </a:r>
            <a:r>
              <a:rPr lang="en-US" sz="2400" b="1" dirty="0" smtClean="0">
                <a:solidFill>
                  <a:srgbClr val="FF0000"/>
                </a:solidFill>
                <a:latin typeface="Times New Roman" panose="02020603050405020304" pitchFamily="18" charset="0"/>
                <a:ea typeface="SimSun" panose="02010600030101010101" pitchFamily="2" charset="-122"/>
              </a:rPr>
              <a:t> </a:t>
            </a:r>
            <a:r>
              <a:rPr lang="en-US" sz="2400" b="1" dirty="0" err="1" smtClean="0">
                <a:solidFill>
                  <a:srgbClr val="FF0000"/>
                </a:solidFill>
                <a:latin typeface="Times New Roman" panose="02020603050405020304" pitchFamily="18" charset="0"/>
                <a:ea typeface="SimSun" panose="02010600030101010101" pitchFamily="2" charset="-122"/>
              </a:rPr>
              <a:t>nép</a:t>
            </a:r>
            <a:r>
              <a:rPr lang="en-US" sz="2400" b="1" dirty="0" smtClean="0">
                <a:solidFill>
                  <a:srgbClr val="FF0000"/>
                </a:solidFill>
                <a:latin typeface="Times New Roman" panose="02020603050405020304" pitchFamily="18" charset="0"/>
                <a:ea typeface="SimSun" panose="02010600030101010101" pitchFamily="2" charset="-122"/>
              </a:rPr>
              <a:t> </a:t>
            </a:r>
            <a:r>
              <a:rPr lang="en-US" sz="2400" b="1" dirty="0" err="1" smtClean="0">
                <a:solidFill>
                  <a:srgbClr val="FF0000"/>
                </a:solidFill>
                <a:latin typeface="Times New Roman" panose="02020603050405020304" pitchFamily="18" charset="0"/>
                <a:ea typeface="SimSun" panose="02010600030101010101" pitchFamily="2" charset="-122"/>
              </a:rPr>
              <a:t>bên</a:t>
            </a:r>
            <a:r>
              <a:rPr lang="en-US" sz="2400" b="1" dirty="0" smtClean="0">
                <a:solidFill>
                  <a:srgbClr val="FF0000"/>
                </a:solidFill>
                <a:latin typeface="Times New Roman" panose="02020603050405020304" pitchFamily="18" charset="0"/>
                <a:ea typeface="SimSun" panose="02010600030101010101" pitchFamily="2" charset="-122"/>
              </a:rPr>
              <a:t> </a:t>
            </a:r>
            <a:r>
              <a:rPr lang="en-US" sz="2400" b="1" dirty="0" err="1" smtClean="0">
                <a:solidFill>
                  <a:srgbClr val="FF0000"/>
                </a:solidFill>
                <a:latin typeface="Times New Roman" panose="02020603050405020304" pitchFamily="18" charset="0"/>
                <a:ea typeface="SimSun" panose="02010600030101010101" pitchFamily="2" charset="-122"/>
              </a:rPr>
              <a:t>người</a:t>
            </a:r>
            <a:r>
              <a:rPr lang="en-US" sz="2400" b="1" dirty="0" smtClean="0">
                <a:solidFill>
                  <a:srgbClr val="FF0000"/>
                </a:solidFill>
                <a:latin typeface="Times New Roman" panose="02020603050405020304" pitchFamily="18" charset="0"/>
                <a:ea typeface="SimSun" panose="02010600030101010101" pitchFamily="2" charset="-122"/>
              </a:rPr>
              <a:t> </a:t>
            </a:r>
            <a:r>
              <a:rPr lang="en-US" sz="2400" b="1" dirty="0" err="1" smtClean="0">
                <a:solidFill>
                  <a:srgbClr val="FF0000"/>
                </a:solidFill>
                <a:latin typeface="Times New Roman" panose="02020603050405020304" pitchFamily="18" charset="0"/>
                <a:ea typeface="SimSun" panose="02010600030101010101" pitchFamily="2" charset="-122"/>
              </a:rPr>
              <a:t>thân</a:t>
            </a:r>
            <a:r>
              <a:rPr lang="en-US" sz="2400" b="1" dirty="0" smtClean="0">
                <a:solidFill>
                  <a:srgbClr val="FF0000"/>
                </a:solidFill>
                <a:latin typeface="Times New Roman" panose="02020603050405020304" pitchFamily="18" charset="0"/>
                <a:ea typeface="SimSun" panose="02010600030101010101" pitchFamily="2" charset="-122"/>
              </a:rPr>
              <a:t> </a:t>
            </a:r>
            <a:r>
              <a:rPr lang="en-US" sz="2400" b="1" dirty="0" err="1" smtClean="0">
                <a:solidFill>
                  <a:srgbClr val="FF0000"/>
                </a:solidFill>
                <a:latin typeface="Times New Roman" panose="02020603050405020304" pitchFamily="18" charset="0"/>
                <a:ea typeface="SimSun" panose="02010600030101010101" pitchFamily="2" charset="-122"/>
              </a:rPr>
              <a:t>khi</a:t>
            </a:r>
            <a:r>
              <a:rPr lang="en-US" sz="2400" b="1" dirty="0" smtClean="0">
                <a:solidFill>
                  <a:srgbClr val="FF0000"/>
                </a:solidFill>
                <a:latin typeface="Times New Roman" panose="02020603050405020304" pitchFamily="18" charset="0"/>
                <a:ea typeface="SimSun" panose="02010600030101010101" pitchFamily="2" charset="-122"/>
              </a:rPr>
              <a:t> </a:t>
            </a:r>
            <a:r>
              <a:rPr lang="en-US" sz="2400" b="1" dirty="0" err="1" smtClean="0">
                <a:solidFill>
                  <a:srgbClr val="FF0000"/>
                </a:solidFill>
                <a:latin typeface="Times New Roman" panose="02020603050405020304" pitchFamily="18" charset="0"/>
                <a:ea typeface="SimSun" panose="02010600030101010101" pitchFamily="2" charset="-122"/>
              </a:rPr>
              <a:t>còn</a:t>
            </a:r>
            <a:r>
              <a:rPr lang="en-US" sz="2400" b="1" dirty="0" smtClean="0">
                <a:solidFill>
                  <a:srgbClr val="FF0000"/>
                </a:solidFill>
                <a:latin typeface="Times New Roman" panose="02020603050405020304" pitchFamily="18" charset="0"/>
                <a:ea typeface="SimSun" panose="02010600030101010101" pitchFamily="2" charset="-122"/>
              </a:rPr>
              <a:t> </a:t>
            </a:r>
            <a:r>
              <a:rPr lang="en-US" sz="2400" b="1" dirty="0" err="1" smtClean="0">
                <a:solidFill>
                  <a:srgbClr val="FF0000"/>
                </a:solidFill>
                <a:latin typeface="Times New Roman" panose="02020603050405020304" pitchFamily="18" charset="0"/>
                <a:ea typeface="SimSun" panose="02010600030101010101" pitchFamily="2" charset="-122"/>
              </a:rPr>
              <a:t>bỡ</a:t>
            </a:r>
            <a:r>
              <a:rPr lang="en-US" sz="2400" b="1" dirty="0" smtClean="0">
                <a:solidFill>
                  <a:srgbClr val="FF0000"/>
                </a:solidFill>
                <a:latin typeface="Times New Roman" panose="02020603050405020304" pitchFamily="18" charset="0"/>
                <a:ea typeface="SimSun" panose="02010600030101010101" pitchFamily="2" charset="-122"/>
              </a:rPr>
              <a:t> </a:t>
            </a:r>
            <a:r>
              <a:rPr lang="en-US" sz="2400" b="1" dirty="0" err="1" smtClean="0">
                <a:solidFill>
                  <a:srgbClr val="FF0000"/>
                </a:solidFill>
                <a:latin typeface="Times New Roman" panose="02020603050405020304" pitchFamily="18" charset="0"/>
                <a:ea typeface="SimSun" panose="02010600030101010101" pitchFamily="2" charset="-122"/>
              </a:rPr>
              <a:t>ngỡ</a:t>
            </a:r>
            <a:r>
              <a:rPr lang="en-US" sz="2400" b="1" dirty="0" smtClean="0">
                <a:solidFill>
                  <a:srgbClr val="FF0000"/>
                </a:solidFill>
                <a:latin typeface="Times New Roman" panose="02020603050405020304" pitchFamily="18" charset="0"/>
                <a:ea typeface="SimSun" panose="02010600030101010101" pitchFamily="2" charset="-122"/>
              </a:rPr>
              <a:t>.</a:t>
            </a:r>
            <a:endParaRPr lang="en-US" sz="2400" b="1" dirty="0">
              <a:solidFill>
                <a:srgbClr val="FF0000"/>
              </a:solidFill>
            </a:endParaRPr>
          </a:p>
        </p:txBody>
      </p:sp>
      <p:sp>
        <p:nvSpPr>
          <p:cNvPr id="10" name="Rectangle 9"/>
          <p:cNvSpPr/>
          <p:nvPr/>
        </p:nvSpPr>
        <p:spPr>
          <a:xfrm>
            <a:off x="1151025" y="279185"/>
            <a:ext cx="6136616" cy="646331"/>
          </a:xfrm>
          <a:prstGeom prst="rect">
            <a:avLst/>
          </a:prstGeom>
        </p:spPr>
        <p:txBody>
          <a:bodyPr wrap="none">
            <a:spAutoFit/>
          </a:bodyPr>
          <a:lstStyle/>
          <a:p>
            <a:pPr>
              <a:lnSpc>
                <a:spcPct val="150000"/>
              </a:lnSpc>
              <a:spcAft>
                <a:spcPts val="0"/>
              </a:spcAft>
            </a:pPr>
            <a:r>
              <a:rPr lang="en-US" sz="2400" dirty="0">
                <a:latin typeface="Times New Roman" panose="02020603050405020304" pitchFamily="18" charset="0"/>
                <a:ea typeface="Times New Roman" panose="02020603050405020304" pitchFamily="18" charset="0"/>
              </a:rPr>
              <a:t>b. </a:t>
            </a:r>
            <a:r>
              <a:rPr lang="en-US" sz="2400" dirty="0" err="1" smtClean="0">
                <a:latin typeface="Times New Roman" panose="02020603050405020304" pitchFamily="18" charset="0"/>
                <a:ea typeface="Times New Roman" panose="02020603050405020304" pitchFamily="18" charset="0"/>
              </a:rPr>
              <a:t>Những</a:t>
            </a:r>
            <a:r>
              <a:rPr lang="en-US" sz="2400" dirty="0" smtClean="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học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trò</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mới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đã</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làm</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gì</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khi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còn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bỡ</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ngỡ</a:t>
            </a:r>
            <a:r>
              <a:rPr lang="en-US" sz="2400" dirty="0">
                <a:latin typeface="Times New Roman" panose="02020603050405020304" pitchFamily="18" charset="0"/>
                <a:ea typeface="Times New Roman" panose="02020603050405020304" pitchFamily="18" charset="0"/>
              </a:rPr>
              <a:t>?</a:t>
            </a:r>
          </a:p>
        </p:txBody>
      </p:sp>
      <p:sp>
        <p:nvSpPr>
          <p:cNvPr id="11" name="Rectangle 10"/>
          <p:cNvSpPr/>
          <p:nvPr/>
        </p:nvSpPr>
        <p:spPr>
          <a:xfrm>
            <a:off x="1219468" y="279185"/>
            <a:ext cx="5689378" cy="579967"/>
          </a:xfrm>
          <a:prstGeom prst="rect">
            <a:avLst/>
          </a:prstGeom>
        </p:spPr>
        <p:txBody>
          <a:bodyPr wrap="none">
            <a:spAutoFit/>
          </a:bodyPr>
          <a:lstStyle/>
          <a:p>
            <a:pPr>
              <a:lnSpc>
                <a:spcPct val="150000"/>
              </a:lnSpc>
              <a:spcAft>
                <a:spcPts val="0"/>
              </a:spcAft>
            </a:pPr>
            <a:r>
              <a:rPr lang="en-US" sz="2400" dirty="0">
                <a:latin typeface="Times New Roman" panose="02020603050405020304" pitchFamily="18" charset="0"/>
                <a:ea typeface="Times New Roman" panose="02020603050405020304" pitchFamily="18" charset="0"/>
              </a:rPr>
              <a:t>c. </a:t>
            </a:r>
            <a:r>
              <a:rPr lang="en-US" sz="2400" dirty="0" err="1">
                <a:latin typeface="Times New Roman" panose="02020603050405020304" pitchFamily="18" charset="0"/>
                <a:ea typeface="Times New Roman" panose="02020603050405020304" pitchFamily="18" charset="0"/>
              </a:rPr>
              <a:t>Bạn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nhỏ</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thấy</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người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bạn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ngồi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bên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thế</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nào</a:t>
            </a:r>
            <a:r>
              <a:rPr lang="en-US" sz="2400" dirty="0">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p:txBody>
      </p:sp>
      <p:sp>
        <p:nvSpPr>
          <p:cNvPr id="12" name="Rectangle 11"/>
          <p:cNvSpPr/>
          <p:nvPr/>
        </p:nvSpPr>
        <p:spPr>
          <a:xfrm>
            <a:off x="992989" y="1058401"/>
            <a:ext cx="7603692" cy="830997"/>
          </a:xfrm>
          <a:prstGeom prst="rect">
            <a:avLst/>
          </a:prstGeom>
        </p:spPr>
        <p:txBody>
          <a:bodyPr wrap="square">
            <a:spAutoFit/>
          </a:bodyPr>
          <a:lstStyle/>
          <a:p>
            <a:r>
              <a:rPr lang="en-US" sz="2400" b="1" dirty="0" err="1">
                <a:solidFill>
                  <a:srgbClr val="FF0000"/>
                </a:solidFill>
                <a:latin typeface="Times New Roman" panose="02020603050405020304" pitchFamily="18" charset="0"/>
                <a:ea typeface="SimSun" panose="02010600030101010101" pitchFamily="2" charset="-122"/>
              </a:rPr>
              <a:t>Bạn</a:t>
            </a:r>
            <a:r>
              <a:rPr lang="en-US" sz="2400" b="1" dirty="0">
                <a:solidFill>
                  <a:srgbClr val="FF0000"/>
                </a:solidFill>
                <a:latin typeface="Times New Roman" panose="02020603050405020304" pitchFamily="18" charset="0"/>
                <a:ea typeface="SimSun" panose="02010600030101010101" pitchFamily="2" charset="-122"/>
              </a:rPr>
              <a:t> </a:t>
            </a:r>
            <a:r>
              <a:rPr lang="en-US" sz="2400" b="1" dirty="0" err="1">
                <a:solidFill>
                  <a:srgbClr val="FF0000"/>
                </a:solidFill>
                <a:latin typeface="Times New Roman" panose="02020603050405020304" pitchFamily="18" charset="0"/>
                <a:ea typeface="SimSun" panose="02010600030101010101" pitchFamily="2" charset="-122"/>
              </a:rPr>
              <a:t>nhỏ</a:t>
            </a:r>
            <a:r>
              <a:rPr lang="en-US" sz="2400" b="1" dirty="0">
                <a:solidFill>
                  <a:srgbClr val="FF0000"/>
                </a:solidFill>
                <a:latin typeface="Times New Roman" panose="02020603050405020304" pitchFamily="18" charset="0"/>
                <a:ea typeface="SimSun" panose="02010600030101010101" pitchFamily="2" charset="-122"/>
              </a:rPr>
              <a:t> </a:t>
            </a:r>
            <a:r>
              <a:rPr lang="en-US" sz="2400" b="1" dirty="0" err="1">
                <a:solidFill>
                  <a:srgbClr val="FF0000"/>
                </a:solidFill>
                <a:latin typeface="Times New Roman" panose="02020603050405020304" pitchFamily="18" charset="0"/>
                <a:ea typeface="SimSun" panose="02010600030101010101" pitchFamily="2" charset="-122"/>
              </a:rPr>
              <a:t>thấy</a:t>
            </a:r>
            <a:r>
              <a:rPr lang="en-US" sz="2400" b="1" dirty="0">
                <a:solidFill>
                  <a:srgbClr val="FF0000"/>
                </a:solidFill>
                <a:latin typeface="Times New Roman" panose="02020603050405020304" pitchFamily="18" charset="0"/>
                <a:ea typeface="SimSun" panose="02010600030101010101" pitchFamily="2" charset="-122"/>
              </a:rPr>
              <a:t> </a:t>
            </a:r>
            <a:r>
              <a:rPr lang="en-US" sz="2400" b="1" dirty="0" err="1">
                <a:solidFill>
                  <a:srgbClr val="FF0000"/>
                </a:solidFill>
                <a:latin typeface="Times New Roman" panose="02020603050405020304" pitchFamily="18" charset="0"/>
                <a:ea typeface="SimSun" panose="02010600030101010101" pitchFamily="2" charset="-122"/>
              </a:rPr>
              <a:t>người</a:t>
            </a:r>
            <a:r>
              <a:rPr lang="en-US" sz="2400" b="1" dirty="0">
                <a:solidFill>
                  <a:srgbClr val="FF0000"/>
                </a:solidFill>
                <a:latin typeface="Times New Roman" panose="02020603050405020304" pitchFamily="18" charset="0"/>
                <a:ea typeface="SimSun" panose="02010600030101010101" pitchFamily="2" charset="-122"/>
              </a:rPr>
              <a:t> </a:t>
            </a:r>
            <a:r>
              <a:rPr lang="en-US" sz="2400" b="1" dirty="0" err="1">
                <a:solidFill>
                  <a:srgbClr val="FF0000"/>
                </a:solidFill>
                <a:latin typeface="Times New Roman" panose="02020603050405020304" pitchFamily="18" charset="0"/>
                <a:ea typeface="SimSun" panose="02010600030101010101" pitchFamily="2" charset="-122"/>
              </a:rPr>
              <a:t>bạn</a:t>
            </a:r>
            <a:r>
              <a:rPr lang="en-US" sz="2400" b="1" dirty="0">
                <a:solidFill>
                  <a:srgbClr val="FF0000"/>
                </a:solidFill>
                <a:latin typeface="Times New Roman" panose="02020603050405020304" pitchFamily="18" charset="0"/>
                <a:ea typeface="SimSun" panose="02010600030101010101" pitchFamily="2" charset="-122"/>
              </a:rPr>
              <a:t> </a:t>
            </a:r>
            <a:r>
              <a:rPr lang="en-US" sz="2400" b="1" dirty="0" err="1">
                <a:solidFill>
                  <a:srgbClr val="FF0000"/>
                </a:solidFill>
                <a:latin typeface="Times New Roman" panose="02020603050405020304" pitchFamily="18" charset="0"/>
                <a:ea typeface="SimSun" panose="02010600030101010101" pitchFamily="2" charset="-122"/>
              </a:rPr>
              <a:t>ngồi</a:t>
            </a:r>
            <a:r>
              <a:rPr lang="en-US" sz="2400" b="1" dirty="0">
                <a:solidFill>
                  <a:srgbClr val="FF0000"/>
                </a:solidFill>
                <a:latin typeface="Times New Roman" panose="02020603050405020304" pitchFamily="18" charset="0"/>
                <a:ea typeface="SimSun" panose="02010600030101010101" pitchFamily="2" charset="-122"/>
              </a:rPr>
              <a:t> </a:t>
            </a:r>
            <a:r>
              <a:rPr lang="en-US" sz="2400" b="1" dirty="0" err="1">
                <a:solidFill>
                  <a:srgbClr val="FF0000"/>
                </a:solidFill>
                <a:latin typeface="Times New Roman" panose="02020603050405020304" pitchFamily="18" charset="0"/>
                <a:ea typeface="SimSun" panose="02010600030101010101" pitchFamily="2" charset="-122"/>
              </a:rPr>
              <a:t>bên</a:t>
            </a:r>
            <a:r>
              <a:rPr lang="en-US" sz="2400" b="1" dirty="0">
                <a:solidFill>
                  <a:srgbClr val="FF0000"/>
                </a:solidFill>
                <a:latin typeface="Times New Roman" panose="02020603050405020304" pitchFamily="18" charset="0"/>
                <a:ea typeface="SimSun" panose="02010600030101010101" pitchFamily="2" charset="-122"/>
              </a:rPr>
              <a:t> </a:t>
            </a:r>
            <a:r>
              <a:rPr lang="en-US" sz="2400" b="1" dirty="0" err="1">
                <a:solidFill>
                  <a:srgbClr val="FF0000"/>
                </a:solidFill>
                <a:latin typeface="Times New Roman" panose="02020603050405020304" pitchFamily="18" charset="0"/>
                <a:ea typeface="SimSun" panose="02010600030101010101" pitchFamily="2" charset="-122"/>
              </a:rPr>
              <a:t>chưa</a:t>
            </a:r>
            <a:r>
              <a:rPr lang="en-US" sz="2400" b="1" dirty="0">
                <a:solidFill>
                  <a:srgbClr val="FF0000"/>
                </a:solidFill>
                <a:latin typeface="Times New Roman" panose="02020603050405020304" pitchFamily="18" charset="0"/>
                <a:ea typeface="SimSun" panose="02010600030101010101" pitchFamily="2" charset="-122"/>
              </a:rPr>
              <a:t> </a:t>
            </a:r>
            <a:r>
              <a:rPr lang="en-US" sz="2400" b="1" dirty="0" err="1">
                <a:solidFill>
                  <a:srgbClr val="FF0000"/>
                </a:solidFill>
                <a:latin typeface="Times New Roman" panose="02020603050405020304" pitchFamily="18" charset="0"/>
                <a:ea typeface="SimSun" panose="02010600030101010101" pitchFamily="2" charset="-122"/>
              </a:rPr>
              <a:t>quen</a:t>
            </a:r>
            <a:r>
              <a:rPr lang="en-US" sz="2400" b="1" dirty="0">
                <a:solidFill>
                  <a:srgbClr val="FF0000"/>
                </a:solidFill>
                <a:latin typeface="Times New Roman" panose="02020603050405020304" pitchFamily="18" charset="0"/>
                <a:ea typeface="SimSun" panose="02010600030101010101" pitchFamily="2" charset="-122"/>
              </a:rPr>
              <a:t> </a:t>
            </a:r>
            <a:r>
              <a:rPr lang="en-US" sz="2400" b="1" dirty="0" err="1">
                <a:solidFill>
                  <a:srgbClr val="FF0000"/>
                </a:solidFill>
                <a:latin typeface="Times New Roman" panose="02020603050405020304" pitchFamily="18" charset="0"/>
                <a:ea typeface="SimSun" panose="02010600030101010101" pitchFamily="2" charset="-122"/>
              </a:rPr>
              <a:t>biết</a:t>
            </a:r>
            <a:r>
              <a:rPr lang="en-US" sz="2400" b="1" dirty="0">
                <a:solidFill>
                  <a:srgbClr val="FF0000"/>
                </a:solidFill>
                <a:latin typeface="Times New Roman" panose="02020603050405020304" pitchFamily="18" charset="0"/>
                <a:ea typeface="SimSun" panose="02010600030101010101" pitchFamily="2" charset="-122"/>
              </a:rPr>
              <a:t> </a:t>
            </a:r>
            <a:r>
              <a:rPr lang="en-US" sz="2400" b="1" dirty="0" err="1">
                <a:solidFill>
                  <a:srgbClr val="FF0000"/>
                </a:solidFill>
                <a:latin typeface="Times New Roman" panose="02020603050405020304" pitchFamily="18" charset="0"/>
                <a:ea typeface="SimSun" panose="02010600030101010101" pitchFamily="2" charset="-122"/>
              </a:rPr>
              <a:t>nhưng</a:t>
            </a:r>
            <a:r>
              <a:rPr lang="en-US" sz="2400" b="1" dirty="0">
                <a:solidFill>
                  <a:srgbClr val="FF0000"/>
                </a:solidFill>
                <a:latin typeface="Times New Roman" panose="02020603050405020304" pitchFamily="18" charset="0"/>
                <a:ea typeface="SimSun" panose="02010600030101010101" pitchFamily="2" charset="-122"/>
              </a:rPr>
              <a:t> </a:t>
            </a:r>
            <a:r>
              <a:rPr lang="en-US" sz="2400" b="1" dirty="0" err="1">
                <a:solidFill>
                  <a:srgbClr val="FF0000"/>
                </a:solidFill>
                <a:latin typeface="Times New Roman" panose="02020603050405020304" pitchFamily="18" charset="0"/>
                <a:ea typeface="SimSun" panose="02010600030101010101" pitchFamily="2" charset="-122"/>
              </a:rPr>
              <a:t>không</a:t>
            </a:r>
            <a:r>
              <a:rPr lang="en-US" sz="2400" b="1" dirty="0">
                <a:solidFill>
                  <a:srgbClr val="FF0000"/>
                </a:solidFill>
                <a:latin typeface="Times New Roman" panose="02020603050405020304" pitchFamily="18" charset="0"/>
                <a:ea typeface="SimSun" panose="02010600030101010101" pitchFamily="2" charset="-122"/>
              </a:rPr>
              <a:t> </a:t>
            </a:r>
            <a:r>
              <a:rPr lang="en-US" sz="2400" b="1" dirty="0" err="1">
                <a:solidFill>
                  <a:srgbClr val="FF0000"/>
                </a:solidFill>
                <a:latin typeface="Times New Roman" panose="02020603050405020304" pitchFamily="18" charset="0"/>
                <a:ea typeface="SimSun" panose="02010600030101010101" pitchFamily="2" charset="-122"/>
              </a:rPr>
              <a:t>thấy</a:t>
            </a:r>
            <a:r>
              <a:rPr lang="en-US" sz="2400" b="1" dirty="0">
                <a:solidFill>
                  <a:srgbClr val="FF0000"/>
                </a:solidFill>
                <a:latin typeface="Times New Roman" panose="02020603050405020304" pitchFamily="18" charset="0"/>
                <a:ea typeface="SimSun" panose="02010600030101010101" pitchFamily="2" charset="-122"/>
              </a:rPr>
              <a:t> </a:t>
            </a:r>
            <a:r>
              <a:rPr lang="en-US" sz="2400" b="1" dirty="0" err="1">
                <a:solidFill>
                  <a:srgbClr val="FF0000"/>
                </a:solidFill>
                <a:latin typeface="Times New Roman" panose="02020603050405020304" pitchFamily="18" charset="0"/>
                <a:ea typeface="SimSun" panose="02010600030101010101" pitchFamily="2" charset="-122"/>
              </a:rPr>
              <a:t>xa</a:t>
            </a:r>
            <a:r>
              <a:rPr lang="en-US" sz="2400" b="1" dirty="0">
                <a:solidFill>
                  <a:srgbClr val="FF0000"/>
                </a:solidFill>
                <a:latin typeface="Times New Roman" panose="02020603050405020304" pitchFamily="18" charset="0"/>
                <a:ea typeface="SimSun" panose="02010600030101010101" pitchFamily="2" charset="-122"/>
              </a:rPr>
              <a:t> </a:t>
            </a:r>
            <a:r>
              <a:rPr lang="en-US" sz="2400" b="1" dirty="0" err="1">
                <a:solidFill>
                  <a:srgbClr val="FF0000"/>
                </a:solidFill>
                <a:latin typeface="Times New Roman" panose="02020603050405020304" pitchFamily="18" charset="0"/>
                <a:ea typeface="SimSun" panose="02010600030101010101" pitchFamily="2" charset="-122"/>
              </a:rPr>
              <a:t>lạ</a:t>
            </a:r>
            <a:r>
              <a:rPr lang="en-US" sz="2400" b="1" dirty="0">
                <a:solidFill>
                  <a:srgbClr val="FF0000"/>
                </a:solidFill>
                <a:latin typeface="Times New Roman" panose="02020603050405020304" pitchFamily="18" charset="0"/>
                <a:ea typeface="SimSun" panose="02010600030101010101" pitchFamily="2" charset="-122"/>
              </a:rPr>
              <a:t>.</a:t>
            </a:r>
            <a:endParaRPr lang="en-US" sz="2400" b="1"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xit" presetSubtype="10" fill="hold" grpId="1" nodeType="clickEffect">
                                  <p:stCondLst>
                                    <p:cond delay="0"/>
                                  </p:stCondLst>
                                  <p:childTnLst>
                                    <p:animEffect transition="out" filter="randombar(horizontal)">
                                      <p:cBhvr>
                                        <p:cTn id="16" dur="500"/>
                                        <p:tgtEl>
                                          <p:spTgt spid="7"/>
                                        </p:tgtEl>
                                      </p:cBhvr>
                                    </p:animEffect>
                                    <p:set>
                                      <p:cBhvr>
                                        <p:cTn id="17" dur="1" fill="hold">
                                          <p:stCondLst>
                                            <p:cond delay="499"/>
                                          </p:stCondLst>
                                        </p:cTn>
                                        <p:tgtEl>
                                          <p:spTgt spid="7"/>
                                        </p:tgtEl>
                                        <p:attrNameLst>
                                          <p:attrName>style.visibility</p:attrName>
                                        </p:attrNameLst>
                                      </p:cBhvr>
                                      <p:to>
                                        <p:strVal val="hidden"/>
                                      </p:to>
                                    </p:set>
                                  </p:childTnLst>
                                </p:cTn>
                              </p:par>
                              <p:par>
                                <p:cTn id="18" presetID="14" presetClass="exit" presetSubtype="10" fill="hold" grpId="1" nodeType="withEffect">
                                  <p:stCondLst>
                                    <p:cond delay="0"/>
                                  </p:stCondLst>
                                  <p:childTnLst>
                                    <p:animEffect transition="out" filter="randombar(horizontal)">
                                      <p:cBhvr>
                                        <p:cTn id="19" dur="500"/>
                                        <p:tgtEl>
                                          <p:spTgt spid="8"/>
                                        </p:tgtEl>
                                      </p:cBhvr>
                                    </p:animEffect>
                                    <p:set>
                                      <p:cBhvr>
                                        <p:cTn id="20" dur="1" fill="hold">
                                          <p:stCondLst>
                                            <p:cond delay="499"/>
                                          </p:stCondLst>
                                        </p:cTn>
                                        <p:tgtEl>
                                          <p:spTgt spid="8"/>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21" presetClass="entr" presetSubtype="1" fill="hold" nodeType="clickEffect">
                                  <p:stCondLst>
                                    <p:cond delay="0"/>
                                  </p:stCondLst>
                                  <p:childTnLst>
                                    <p:set>
                                      <p:cBhvr>
                                        <p:cTn id="29" dur="1" fill="hold">
                                          <p:stCondLst>
                                            <p:cond delay="0"/>
                                          </p:stCondLst>
                                        </p:cTn>
                                        <p:tgtEl>
                                          <p:spTgt spid="9">
                                            <p:txEl>
                                              <p:pRg st="0" end="0"/>
                                            </p:txEl>
                                          </p:spTgt>
                                        </p:tgtEl>
                                        <p:attrNameLst>
                                          <p:attrName>style.visibility</p:attrName>
                                        </p:attrNameLst>
                                      </p:cBhvr>
                                      <p:to>
                                        <p:strVal val="visible"/>
                                      </p:to>
                                    </p:set>
                                    <p:animEffect transition="in" filter="wheel(1)">
                                      <p:cBhvr>
                                        <p:cTn id="30" dur="2000"/>
                                        <p:tgtEl>
                                          <p:spTgt spid="9">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xit" presetSubtype="21" fill="hold" grpId="1" nodeType="clickEffect">
                                  <p:stCondLst>
                                    <p:cond delay="0"/>
                                  </p:stCondLst>
                                  <p:childTnLst>
                                    <p:animEffect transition="out" filter="barn(inVertical)">
                                      <p:cBhvr>
                                        <p:cTn id="34" dur="500"/>
                                        <p:tgtEl>
                                          <p:spTgt spid="10"/>
                                        </p:tgtEl>
                                      </p:cBhvr>
                                    </p:animEffect>
                                    <p:set>
                                      <p:cBhvr>
                                        <p:cTn id="35" dur="1" fill="hold">
                                          <p:stCondLst>
                                            <p:cond delay="499"/>
                                          </p:stCondLst>
                                        </p:cTn>
                                        <p:tgtEl>
                                          <p:spTgt spid="10"/>
                                        </p:tgtEl>
                                        <p:attrNameLst>
                                          <p:attrName>style.visibility</p:attrName>
                                        </p:attrNameLst>
                                      </p:cBhvr>
                                      <p:to>
                                        <p:strVal val="hidden"/>
                                      </p:to>
                                    </p:set>
                                  </p:childTnLst>
                                </p:cTn>
                              </p:par>
                              <p:par>
                                <p:cTn id="36" presetID="16" presetClass="exit" presetSubtype="21" fill="hold" grpId="0" nodeType="withEffect">
                                  <p:stCondLst>
                                    <p:cond delay="0"/>
                                  </p:stCondLst>
                                  <p:childTnLst>
                                    <p:animEffect transition="out" filter="barn(inVertical)">
                                      <p:cBhvr>
                                        <p:cTn id="37" dur="500"/>
                                        <p:tgtEl>
                                          <p:spTgt spid="9">
                                            <p:txEl>
                                              <p:pRg st="0" end="0"/>
                                            </p:txEl>
                                          </p:spTgt>
                                        </p:tgtEl>
                                      </p:cBhvr>
                                    </p:animEffect>
                                    <p:set>
                                      <p:cBhvr>
                                        <p:cTn id="38" dur="1" fill="hold">
                                          <p:stCondLst>
                                            <p:cond delay="499"/>
                                          </p:stCondLst>
                                        </p:cTn>
                                        <p:tgtEl>
                                          <p:spTgt spid="9">
                                            <p:txEl>
                                              <p:pRg st="0" end="0"/>
                                            </p:txEl>
                                          </p:spTgt>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45" presetClass="entr" presetSubtype="0"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fade">
                                      <p:cBhvr>
                                        <p:cTn id="43" dur="2000"/>
                                        <p:tgtEl>
                                          <p:spTgt spid="11"/>
                                        </p:tgtEl>
                                      </p:cBhvr>
                                    </p:animEffect>
                                    <p:anim calcmode="lin" valueType="num">
                                      <p:cBhvr>
                                        <p:cTn id="44" dur="2000" fill="hold"/>
                                        <p:tgtEl>
                                          <p:spTgt spid="11"/>
                                        </p:tgtEl>
                                        <p:attrNameLst>
                                          <p:attrName>ppt_w</p:attrName>
                                        </p:attrNameLst>
                                      </p:cBhvr>
                                      <p:tavLst>
                                        <p:tav tm="0" fmla="#ppt_w*sin(2.5*pi*$)">
                                          <p:val>
                                            <p:fltVal val="0"/>
                                          </p:val>
                                        </p:tav>
                                        <p:tav tm="100000">
                                          <p:val>
                                            <p:fltVal val="1"/>
                                          </p:val>
                                        </p:tav>
                                      </p:tavLst>
                                    </p:anim>
                                    <p:anim calcmode="lin" valueType="num">
                                      <p:cBhvr>
                                        <p:cTn id="45" dur="2000" fill="hold"/>
                                        <p:tgtEl>
                                          <p:spTgt spid="11"/>
                                        </p:tgtEl>
                                        <p:attrNameLst>
                                          <p:attrName>ppt_h</p:attrName>
                                        </p:attrNameLst>
                                      </p:cBhvr>
                                      <p:tavLst>
                                        <p:tav tm="0">
                                          <p:val>
                                            <p:strVal val="#ppt_h"/>
                                          </p:val>
                                        </p:tav>
                                        <p:tav tm="100000">
                                          <p:val>
                                            <p:strVal val="#ppt_h"/>
                                          </p:val>
                                        </p:tav>
                                      </p:tavLst>
                                    </p:anim>
                                  </p:childTnLst>
                                </p:cTn>
                              </p:par>
                            </p:childTnLst>
                          </p:cTn>
                        </p:par>
                      </p:childTnLst>
                    </p:cTn>
                  </p:par>
                  <p:par>
                    <p:cTn id="46" fill="hold">
                      <p:stCondLst>
                        <p:cond delay="indefinite"/>
                      </p:stCondLst>
                      <p:childTnLst>
                        <p:par>
                          <p:cTn id="47" fill="hold">
                            <p:stCondLst>
                              <p:cond delay="0"/>
                            </p:stCondLst>
                            <p:childTnLst>
                              <p:par>
                                <p:cTn id="48" presetID="14" presetClass="entr" presetSubtype="10" fill="hold" grpId="0" nodeType="clickEffect">
                                  <p:stCondLst>
                                    <p:cond delay="0"/>
                                  </p:stCondLst>
                                  <p:childTnLst>
                                    <p:set>
                                      <p:cBhvr>
                                        <p:cTn id="49" dur="1" fill="hold">
                                          <p:stCondLst>
                                            <p:cond delay="0"/>
                                          </p:stCondLst>
                                        </p:cTn>
                                        <p:tgtEl>
                                          <p:spTgt spid="12"/>
                                        </p:tgtEl>
                                        <p:attrNameLst>
                                          <p:attrName>style.visibility</p:attrName>
                                        </p:attrNameLst>
                                      </p:cBhvr>
                                      <p:to>
                                        <p:strVal val="visible"/>
                                      </p:to>
                                    </p:set>
                                    <p:animEffect transition="in" filter="randombar(horizontal)">
                                      <p:cBhvr>
                                        <p:cTn id="5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8" grpId="0"/>
      <p:bldP spid="8" grpId="1"/>
      <p:bldP spid="9" grpId="0" build="allAtOnce"/>
      <p:bldP spid="10" grpId="0"/>
      <p:bldP spid="10" grpId="1"/>
      <p:bldP spid="11" grpId="0"/>
      <p:bldP spid="1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11"/>
        <p:cNvGrpSpPr/>
        <p:nvPr/>
      </p:nvGrpSpPr>
      <p:grpSpPr>
        <a:xfrm>
          <a:off x="0" y="0"/>
          <a:ext cx="0" cy="0"/>
          <a:chOff x="0" y="0"/>
          <a:chExt cx="0" cy="0"/>
        </a:xfrm>
      </p:grpSpPr>
      <p:sp>
        <p:nvSpPr>
          <p:cNvPr id="312" name="Google Shape;312;p10"/>
          <p:cNvSpPr/>
          <p:nvPr/>
        </p:nvSpPr>
        <p:spPr>
          <a:xfrm rot="-3000650" flipH="1">
            <a:off x="3622607" y="980622"/>
            <a:ext cx="4003028" cy="3488687"/>
          </a:xfrm>
          <a:custGeom>
            <a:avLst/>
            <a:gdLst/>
            <a:ahLst/>
            <a:cxnLst/>
            <a:rect l="l" t="t" r="r" b="b"/>
            <a:pathLst>
              <a:path w="4003028" h="3488687" extrusionOk="0">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rgbClr val="833C0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nvGrpSpPr>
          <p:cNvPr id="313" name="Google Shape;313;p10"/>
          <p:cNvGrpSpPr/>
          <p:nvPr/>
        </p:nvGrpSpPr>
        <p:grpSpPr>
          <a:xfrm>
            <a:off x="2253689" y="1535048"/>
            <a:ext cx="1955429" cy="1333408"/>
            <a:chOff x="2253689" y="1535048"/>
            <a:chExt cx="1955429" cy="1333408"/>
          </a:xfrm>
        </p:grpSpPr>
        <p:sp>
          <p:nvSpPr>
            <p:cNvPr id="314" name="Google Shape;314;p10"/>
            <p:cNvSpPr/>
            <p:nvPr/>
          </p:nvSpPr>
          <p:spPr>
            <a:xfrm rot="971190" flipH="1">
              <a:off x="2339714" y="1766361"/>
              <a:ext cx="1783380" cy="87078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37000">
                  <a:srgbClr val="8CB823"/>
                </a:gs>
                <a:gs pos="100000">
                  <a:srgbClr val="C4D836"/>
                </a:gs>
              </a:gsLst>
              <a:lin ang="135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315" name="Google Shape;315;p10"/>
            <p:cNvSpPr/>
            <p:nvPr/>
          </p:nvSpPr>
          <p:spPr>
            <a:xfrm rot="-9473289">
              <a:off x="2919041" y="2153353"/>
              <a:ext cx="909847" cy="190357"/>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316" name="Google Shape;316;p10"/>
          <p:cNvGrpSpPr/>
          <p:nvPr/>
        </p:nvGrpSpPr>
        <p:grpSpPr>
          <a:xfrm>
            <a:off x="3760322" y="3582254"/>
            <a:ext cx="1465034" cy="1349862"/>
            <a:chOff x="3760322" y="3582254"/>
            <a:chExt cx="1465034" cy="1349862"/>
          </a:xfrm>
        </p:grpSpPr>
        <p:sp>
          <p:nvSpPr>
            <p:cNvPr id="317" name="Google Shape;317;p10"/>
            <p:cNvSpPr/>
            <p:nvPr/>
          </p:nvSpPr>
          <p:spPr>
            <a:xfrm rot="-8507573">
              <a:off x="3819583" y="3928190"/>
              <a:ext cx="1346512" cy="65799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37000">
                  <a:srgbClr val="8CB823"/>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318" name="Google Shape;318;p10"/>
            <p:cNvSpPr/>
            <p:nvPr/>
          </p:nvSpPr>
          <p:spPr>
            <a:xfrm rot="1936906" flipH="1">
              <a:off x="4240738" y="4252220"/>
              <a:ext cx="686965" cy="143840"/>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319" name="Google Shape;319;p10"/>
          <p:cNvGrpSpPr/>
          <p:nvPr/>
        </p:nvGrpSpPr>
        <p:grpSpPr>
          <a:xfrm>
            <a:off x="6089897" y="3405944"/>
            <a:ext cx="741464" cy="878352"/>
            <a:chOff x="6119714" y="3405944"/>
            <a:chExt cx="741464" cy="878352"/>
          </a:xfrm>
        </p:grpSpPr>
        <p:sp>
          <p:nvSpPr>
            <p:cNvPr id="320" name="Google Shape;320;p10"/>
            <p:cNvSpPr/>
            <p:nvPr/>
          </p:nvSpPr>
          <p:spPr>
            <a:xfrm rot="-3669911">
              <a:off x="6105396" y="3633904"/>
              <a:ext cx="770101" cy="42243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321" name="Google Shape;321;p10"/>
            <p:cNvSpPr/>
            <p:nvPr/>
          </p:nvSpPr>
          <p:spPr>
            <a:xfrm rot="6774568" flipH="1">
              <a:off x="6264227" y="3856536"/>
              <a:ext cx="392891" cy="92346"/>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322" name="Google Shape;322;p10"/>
          <p:cNvGrpSpPr/>
          <p:nvPr/>
        </p:nvGrpSpPr>
        <p:grpSpPr>
          <a:xfrm>
            <a:off x="6378045" y="3998247"/>
            <a:ext cx="767568" cy="484084"/>
            <a:chOff x="6378045" y="3998247"/>
            <a:chExt cx="767568" cy="484084"/>
          </a:xfrm>
        </p:grpSpPr>
        <p:sp>
          <p:nvSpPr>
            <p:cNvPr id="323" name="Google Shape;323;p10"/>
            <p:cNvSpPr/>
            <p:nvPr/>
          </p:nvSpPr>
          <p:spPr>
            <a:xfrm rot="-681126">
              <a:off x="6405591" y="4064938"/>
              <a:ext cx="712475" cy="35070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324" name="Google Shape;324;p10"/>
            <p:cNvSpPr/>
            <p:nvPr/>
          </p:nvSpPr>
          <p:spPr>
            <a:xfrm rot="9763353" flipH="1">
              <a:off x="6521746" y="4215747"/>
              <a:ext cx="363491" cy="76665"/>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325" name="Google Shape;325;p10"/>
          <p:cNvGrpSpPr/>
          <p:nvPr/>
        </p:nvGrpSpPr>
        <p:grpSpPr>
          <a:xfrm>
            <a:off x="5029754" y="2073115"/>
            <a:ext cx="598228" cy="850125"/>
            <a:chOff x="5077882" y="2061083"/>
            <a:chExt cx="598228" cy="850125"/>
          </a:xfrm>
        </p:grpSpPr>
        <p:sp>
          <p:nvSpPr>
            <p:cNvPr id="326" name="Google Shape;326;p10"/>
            <p:cNvSpPr/>
            <p:nvPr/>
          </p:nvSpPr>
          <p:spPr>
            <a:xfrm rot="-4549107">
              <a:off x="4991946" y="2274930"/>
              <a:ext cx="770101" cy="42243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327" name="Google Shape;327;p10"/>
            <p:cNvSpPr/>
            <p:nvPr/>
          </p:nvSpPr>
          <p:spPr>
            <a:xfrm rot="5895372" flipH="1">
              <a:off x="5166313" y="2503220"/>
              <a:ext cx="392891" cy="92346"/>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328" name="Google Shape;328;p10"/>
          <p:cNvGrpSpPr/>
          <p:nvPr/>
        </p:nvGrpSpPr>
        <p:grpSpPr>
          <a:xfrm>
            <a:off x="5299207" y="2516037"/>
            <a:ext cx="806538" cy="633648"/>
            <a:chOff x="5299207" y="2540101"/>
            <a:chExt cx="806538" cy="633648"/>
          </a:xfrm>
        </p:grpSpPr>
        <p:sp>
          <p:nvSpPr>
            <p:cNvPr id="329" name="Google Shape;329;p10"/>
            <p:cNvSpPr/>
            <p:nvPr/>
          </p:nvSpPr>
          <p:spPr>
            <a:xfrm rot="-1560322">
              <a:off x="5339322" y="2681574"/>
              <a:ext cx="726307" cy="350702"/>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330" name="Google Shape;330;p10"/>
            <p:cNvSpPr/>
            <p:nvPr/>
          </p:nvSpPr>
          <p:spPr>
            <a:xfrm rot="8884157" flipH="1">
              <a:off x="5463265" y="2847305"/>
              <a:ext cx="370548" cy="76665"/>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331" name="Google Shape;331;p10"/>
          <p:cNvGrpSpPr/>
          <p:nvPr/>
        </p:nvGrpSpPr>
        <p:grpSpPr>
          <a:xfrm>
            <a:off x="7410774" y="1197999"/>
            <a:ext cx="778581" cy="875100"/>
            <a:chOff x="7374678" y="1161903"/>
            <a:chExt cx="778581" cy="875100"/>
          </a:xfrm>
        </p:grpSpPr>
        <p:sp>
          <p:nvSpPr>
            <p:cNvPr id="332" name="Google Shape;332;p10"/>
            <p:cNvSpPr/>
            <p:nvPr/>
          </p:nvSpPr>
          <p:spPr>
            <a:xfrm rot="7420741" flipH="1">
              <a:off x="7378918" y="1388237"/>
              <a:ext cx="770101" cy="42243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333" name="Google Shape;333;p10"/>
            <p:cNvSpPr/>
            <p:nvPr/>
          </p:nvSpPr>
          <p:spPr>
            <a:xfrm rot="-3023738">
              <a:off x="7530177" y="1606273"/>
              <a:ext cx="392891" cy="92346"/>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334" name="Google Shape;334;p10"/>
          <p:cNvGrpSpPr/>
          <p:nvPr/>
        </p:nvGrpSpPr>
        <p:grpSpPr>
          <a:xfrm>
            <a:off x="7025358" y="1209298"/>
            <a:ext cx="538720" cy="795156"/>
            <a:chOff x="7001294" y="1209298"/>
            <a:chExt cx="538720" cy="795156"/>
          </a:xfrm>
        </p:grpSpPr>
        <p:sp>
          <p:nvSpPr>
            <p:cNvPr id="335" name="Google Shape;335;p10"/>
            <p:cNvSpPr/>
            <p:nvPr/>
          </p:nvSpPr>
          <p:spPr>
            <a:xfrm rot="4431956" flipH="1">
              <a:off x="6907501" y="1431525"/>
              <a:ext cx="726307" cy="350702"/>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336" name="Google Shape;336;p10"/>
            <p:cNvSpPr/>
            <p:nvPr/>
          </p:nvSpPr>
          <p:spPr>
            <a:xfrm rot="-6012523">
              <a:off x="7100276" y="1627802"/>
              <a:ext cx="370548" cy="76665"/>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337" name="Google Shape;337;p10"/>
          <p:cNvGrpSpPr/>
          <p:nvPr/>
        </p:nvGrpSpPr>
        <p:grpSpPr>
          <a:xfrm>
            <a:off x="7507360" y="1418371"/>
            <a:ext cx="2289464" cy="1795572"/>
            <a:chOff x="7507360" y="1418371"/>
            <a:chExt cx="2289464" cy="1795572"/>
          </a:xfrm>
        </p:grpSpPr>
        <p:sp>
          <p:nvSpPr>
            <p:cNvPr id="338" name="Google Shape;338;p10"/>
            <p:cNvSpPr/>
            <p:nvPr/>
          </p:nvSpPr>
          <p:spPr>
            <a:xfrm rot="9340066" flipH="1">
              <a:off x="7632912" y="1791715"/>
              <a:ext cx="2038360" cy="104888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4CA420"/>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339" name="Google Shape;339;p10"/>
            <p:cNvSpPr/>
            <p:nvPr/>
          </p:nvSpPr>
          <p:spPr>
            <a:xfrm rot="-1104413">
              <a:off x="7973719" y="2267331"/>
              <a:ext cx="1039933" cy="229291"/>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340" name="Google Shape;340;p10"/>
          <p:cNvGrpSpPr/>
          <p:nvPr/>
        </p:nvGrpSpPr>
        <p:grpSpPr>
          <a:xfrm rot="2799594" flipH="1">
            <a:off x="5077585" y="-4173"/>
            <a:ext cx="1296742" cy="2117363"/>
            <a:chOff x="1279516" y="-3525500"/>
            <a:chExt cx="1296742" cy="2550422"/>
          </a:xfrm>
        </p:grpSpPr>
        <p:sp>
          <p:nvSpPr>
            <p:cNvPr id="341" name="Google Shape;341;p10"/>
            <p:cNvSpPr/>
            <p:nvPr/>
          </p:nvSpPr>
          <p:spPr>
            <a:xfrm rot="5044479" flipH="1">
              <a:off x="700256" y="-2774730"/>
              <a:ext cx="2455261" cy="104888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135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342" name="Google Shape;342;p10"/>
            <p:cNvSpPr/>
            <p:nvPr/>
          </p:nvSpPr>
          <p:spPr>
            <a:xfrm rot="-5400000">
              <a:off x="1314007" y="-2158857"/>
              <a:ext cx="1252628" cy="229291"/>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343" name="Google Shape;343;p10"/>
          <p:cNvGrpSpPr/>
          <p:nvPr/>
        </p:nvGrpSpPr>
        <p:grpSpPr>
          <a:xfrm>
            <a:off x="-599090" y="-78586"/>
            <a:ext cx="5213131" cy="4808241"/>
            <a:chOff x="1001374" y="-370703"/>
            <a:chExt cx="6695744" cy="6175701"/>
          </a:xfrm>
        </p:grpSpPr>
        <p:pic>
          <p:nvPicPr>
            <p:cNvPr id="344" name="Google Shape;344;p10"/>
            <p:cNvPicPr preferRelativeResize="0"/>
            <p:nvPr/>
          </p:nvPicPr>
          <p:blipFill rotWithShape="1">
            <a:blip r:embed="rId3">
              <a:alphaModFix/>
            </a:blip>
            <a:srcRect l="2993" r="4332" b="1428"/>
            <a:stretch/>
          </p:blipFill>
          <p:spPr>
            <a:xfrm>
              <a:off x="1001374" y="-370703"/>
              <a:ext cx="6695744" cy="6175701"/>
            </a:xfrm>
            <a:prstGeom prst="rect">
              <a:avLst/>
            </a:prstGeom>
            <a:noFill/>
            <a:ln>
              <a:noFill/>
            </a:ln>
          </p:spPr>
        </p:pic>
        <p:sp>
          <p:nvSpPr>
            <p:cNvPr id="345" name="Google Shape;345;p10"/>
            <p:cNvSpPr/>
            <p:nvPr/>
          </p:nvSpPr>
          <p:spPr>
            <a:xfrm>
              <a:off x="2516995" y="893874"/>
              <a:ext cx="3649026" cy="3649026"/>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sp>
        <p:nvSpPr>
          <p:cNvPr id="346" name="Google Shape;346;p10"/>
          <p:cNvSpPr txBox="1"/>
          <p:nvPr/>
        </p:nvSpPr>
        <p:spPr>
          <a:xfrm>
            <a:off x="182783" y="2113681"/>
            <a:ext cx="3588404" cy="76944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400" b="1">
                <a:solidFill>
                  <a:srgbClr val="0070C0"/>
                </a:solidFill>
                <a:latin typeface="Arial Rounded"/>
                <a:ea typeface="Arial Rounded"/>
                <a:cs typeface="Arial Rounded"/>
                <a:sym typeface="Arial Rounded"/>
              </a:rPr>
              <a:t>Viết vào vở</a:t>
            </a:r>
            <a:endParaRPr sz="4400" b="1">
              <a:solidFill>
                <a:srgbClr val="0070C0"/>
              </a:solidFill>
              <a:latin typeface="Arial Rounded"/>
              <a:ea typeface="Arial Rounded"/>
              <a:cs typeface="Arial Rounded"/>
              <a:sym typeface="Arial Rounded"/>
            </a:endParaRPr>
          </a:p>
        </p:txBody>
      </p:sp>
      <p:sp>
        <p:nvSpPr>
          <p:cNvPr id="347" name="Google Shape;347;p10"/>
          <p:cNvSpPr txBox="1"/>
          <p:nvPr/>
        </p:nvSpPr>
        <p:spPr>
          <a:xfrm>
            <a:off x="1523301" y="1166955"/>
            <a:ext cx="1010925" cy="92333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5400" b="1">
                <a:solidFill>
                  <a:srgbClr val="0070C0"/>
                </a:solidFill>
                <a:latin typeface="Arial Rounded"/>
                <a:ea typeface="Arial Rounded"/>
                <a:cs typeface="Arial Rounded"/>
                <a:sym typeface="Arial Rounded"/>
              </a:rPr>
              <a:t>4</a:t>
            </a:r>
            <a:endParaRPr sz="5400" b="1">
              <a:solidFill>
                <a:srgbClr val="0070C0"/>
              </a:solidFill>
              <a:latin typeface="Arial Rounded"/>
              <a:ea typeface="Arial Rounded"/>
              <a:cs typeface="Arial Rounded"/>
              <a:sym typeface="Arial Rounded"/>
            </a:endParaRPr>
          </a:p>
        </p:txBody>
      </p:sp>
      <p:pic>
        <p:nvPicPr>
          <p:cNvPr id="348" name="Google Shape;348;p10"/>
          <p:cNvPicPr preferRelativeResize="0"/>
          <p:nvPr/>
        </p:nvPicPr>
        <p:blipFill rotWithShape="1">
          <a:blip r:embed="rId4">
            <a:alphaModFix/>
          </a:blip>
          <a:srcRect/>
          <a:stretch/>
        </p:blipFill>
        <p:spPr>
          <a:xfrm>
            <a:off x="6554891" y="454275"/>
            <a:ext cx="2248544" cy="753135"/>
          </a:xfrm>
          <a:prstGeom prst="rect">
            <a:avLst/>
          </a:prstGeom>
          <a:noFill/>
          <a:ln>
            <a:noFill/>
          </a:ln>
        </p:spPr>
      </p:pic>
      <p:pic>
        <p:nvPicPr>
          <p:cNvPr id="349" name="Google Shape;349;p10"/>
          <p:cNvPicPr preferRelativeResize="0"/>
          <p:nvPr/>
        </p:nvPicPr>
        <p:blipFill rotWithShape="1">
          <a:blip r:embed="rId5">
            <a:alphaModFix/>
          </a:blip>
          <a:srcRect/>
          <a:stretch/>
        </p:blipFill>
        <p:spPr>
          <a:xfrm>
            <a:off x="7214976" y="2452092"/>
            <a:ext cx="1125835" cy="2607748"/>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12"/>
                                        </p:tgtEl>
                                        <p:attrNameLst>
                                          <p:attrName>style.visibility</p:attrName>
                                        </p:attrNameLst>
                                      </p:cBhvr>
                                      <p:to>
                                        <p:strVal val="visible"/>
                                      </p:to>
                                    </p:set>
                                    <p:animEffect transition="in" filter="fade">
                                      <p:cBhvr>
                                        <p:cTn id="7" dur="750"/>
                                        <p:tgtEl>
                                          <p:spTgt spid="312"/>
                                        </p:tgtEl>
                                      </p:cBhvr>
                                    </p:animEffect>
                                  </p:childTnLst>
                                </p:cTn>
                              </p:par>
                            </p:childTnLst>
                          </p:cTn>
                        </p:par>
                        <p:par>
                          <p:cTn id="8" fill="hold">
                            <p:stCondLst>
                              <p:cond delay="750"/>
                            </p:stCondLst>
                            <p:childTnLst>
                              <p:par>
                                <p:cTn id="9" presetID="23" presetClass="entr" presetSubtype="16" fill="hold" nodeType="afterEffect">
                                  <p:stCondLst>
                                    <p:cond delay="0"/>
                                  </p:stCondLst>
                                  <p:childTnLst>
                                    <p:set>
                                      <p:cBhvr>
                                        <p:cTn id="10" dur="1" fill="hold">
                                          <p:stCondLst>
                                            <p:cond delay="0"/>
                                          </p:stCondLst>
                                        </p:cTn>
                                        <p:tgtEl>
                                          <p:spTgt spid="340"/>
                                        </p:tgtEl>
                                        <p:attrNameLst>
                                          <p:attrName>style.visibility</p:attrName>
                                        </p:attrNameLst>
                                      </p:cBhvr>
                                      <p:to>
                                        <p:strVal val="visible"/>
                                      </p:to>
                                    </p:set>
                                    <p:anim calcmode="lin" valueType="num">
                                      <p:cBhvr additive="base">
                                        <p:cTn id="11" dur="750"/>
                                        <p:tgtEl>
                                          <p:spTgt spid="340"/>
                                        </p:tgtEl>
                                        <p:attrNameLst>
                                          <p:attrName>ppt_w</p:attrName>
                                        </p:attrNameLst>
                                      </p:cBhvr>
                                      <p:tavLst>
                                        <p:tav tm="0">
                                          <p:val>
                                            <p:strVal val="0"/>
                                          </p:val>
                                        </p:tav>
                                        <p:tav tm="100000">
                                          <p:val>
                                            <p:strVal val="#ppt_w"/>
                                          </p:val>
                                        </p:tav>
                                      </p:tavLst>
                                    </p:anim>
                                    <p:anim calcmode="lin" valueType="num">
                                      <p:cBhvr additive="base">
                                        <p:cTn id="12" dur="750"/>
                                        <p:tgtEl>
                                          <p:spTgt spid="340"/>
                                        </p:tgtEl>
                                        <p:attrNameLst>
                                          <p:attrName>ppt_h</p:attrName>
                                        </p:attrNameLst>
                                      </p:cBhvr>
                                      <p:tavLst>
                                        <p:tav tm="0">
                                          <p:val>
                                            <p:strVal val="0"/>
                                          </p:val>
                                        </p:tav>
                                        <p:tav tm="100000">
                                          <p:val>
                                            <p:strVal val="#ppt_h"/>
                                          </p:val>
                                        </p:tav>
                                      </p:tavLst>
                                    </p:anim>
                                  </p:childTnLst>
                                </p:cTn>
                              </p:par>
                              <p:par>
                                <p:cTn id="13" presetID="23" presetClass="entr" presetSubtype="16" fill="hold" nodeType="withEffect">
                                  <p:stCondLst>
                                    <p:cond delay="0"/>
                                  </p:stCondLst>
                                  <p:childTnLst>
                                    <p:set>
                                      <p:cBhvr>
                                        <p:cTn id="14" dur="1" fill="hold">
                                          <p:stCondLst>
                                            <p:cond delay="0"/>
                                          </p:stCondLst>
                                        </p:cTn>
                                        <p:tgtEl>
                                          <p:spTgt spid="337"/>
                                        </p:tgtEl>
                                        <p:attrNameLst>
                                          <p:attrName>style.visibility</p:attrName>
                                        </p:attrNameLst>
                                      </p:cBhvr>
                                      <p:to>
                                        <p:strVal val="visible"/>
                                      </p:to>
                                    </p:set>
                                    <p:anim calcmode="lin" valueType="num">
                                      <p:cBhvr additive="base">
                                        <p:cTn id="15" dur="750"/>
                                        <p:tgtEl>
                                          <p:spTgt spid="337"/>
                                        </p:tgtEl>
                                        <p:attrNameLst>
                                          <p:attrName>ppt_w</p:attrName>
                                        </p:attrNameLst>
                                      </p:cBhvr>
                                      <p:tavLst>
                                        <p:tav tm="0">
                                          <p:val>
                                            <p:strVal val="0"/>
                                          </p:val>
                                        </p:tav>
                                        <p:tav tm="100000">
                                          <p:val>
                                            <p:strVal val="#ppt_w"/>
                                          </p:val>
                                        </p:tav>
                                      </p:tavLst>
                                    </p:anim>
                                    <p:anim calcmode="lin" valueType="num">
                                      <p:cBhvr additive="base">
                                        <p:cTn id="16" dur="750"/>
                                        <p:tgtEl>
                                          <p:spTgt spid="337"/>
                                        </p:tgtEl>
                                        <p:attrNameLst>
                                          <p:attrName>ppt_h</p:attrName>
                                        </p:attrNameLst>
                                      </p:cBhvr>
                                      <p:tavLst>
                                        <p:tav tm="0">
                                          <p:val>
                                            <p:strVal val="0"/>
                                          </p:val>
                                        </p:tav>
                                        <p:tav tm="100000">
                                          <p:val>
                                            <p:strVal val="#ppt_h"/>
                                          </p:val>
                                        </p:tav>
                                      </p:tavLst>
                                    </p:anim>
                                  </p:childTnLst>
                                </p:cTn>
                              </p:par>
                              <p:par>
                                <p:cTn id="17" presetID="23" presetClass="entr" presetSubtype="16" fill="hold" nodeType="withEffect">
                                  <p:stCondLst>
                                    <p:cond delay="0"/>
                                  </p:stCondLst>
                                  <p:childTnLst>
                                    <p:set>
                                      <p:cBhvr>
                                        <p:cTn id="18" dur="1" fill="hold">
                                          <p:stCondLst>
                                            <p:cond delay="0"/>
                                          </p:stCondLst>
                                        </p:cTn>
                                        <p:tgtEl>
                                          <p:spTgt spid="331"/>
                                        </p:tgtEl>
                                        <p:attrNameLst>
                                          <p:attrName>style.visibility</p:attrName>
                                        </p:attrNameLst>
                                      </p:cBhvr>
                                      <p:to>
                                        <p:strVal val="visible"/>
                                      </p:to>
                                    </p:set>
                                    <p:anim calcmode="lin" valueType="num">
                                      <p:cBhvr additive="base">
                                        <p:cTn id="19" dur="750"/>
                                        <p:tgtEl>
                                          <p:spTgt spid="331"/>
                                        </p:tgtEl>
                                        <p:attrNameLst>
                                          <p:attrName>ppt_w</p:attrName>
                                        </p:attrNameLst>
                                      </p:cBhvr>
                                      <p:tavLst>
                                        <p:tav tm="0">
                                          <p:val>
                                            <p:strVal val="0"/>
                                          </p:val>
                                        </p:tav>
                                        <p:tav tm="100000">
                                          <p:val>
                                            <p:strVal val="#ppt_w"/>
                                          </p:val>
                                        </p:tav>
                                      </p:tavLst>
                                    </p:anim>
                                    <p:anim calcmode="lin" valueType="num">
                                      <p:cBhvr additive="base">
                                        <p:cTn id="20" dur="750"/>
                                        <p:tgtEl>
                                          <p:spTgt spid="331"/>
                                        </p:tgtEl>
                                        <p:attrNameLst>
                                          <p:attrName>ppt_h</p:attrName>
                                        </p:attrNameLst>
                                      </p:cBhvr>
                                      <p:tavLst>
                                        <p:tav tm="0">
                                          <p:val>
                                            <p:strVal val="0"/>
                                          </p:val>
                                        </p:tav>
                                        <p:tav tm="100000">
                                          <p:val>
                                            <p:strVal val="#ppt_h"/>
                                          </p:val>
                                        </p:tav>
                                      </p:tavLst>
                                    </p:anim>
                                  </p:childTnLst>
                                </p:cTn>
                              </p:par>
                              <p:par>
                                <p:cTn id="21" presetID="23" presetClass="entr" presetSubtype="16" fill="hold" nodeType="withEffect">
                                  <p:stCondLst>
                                    <p:cond delay="0"/>
                                  </p:stCondLst>
                                  <p:childTnLst>
                                    <p:set>
                                      <p:cBhvr>
                                        <p:cTn id="22" dur="1" fill="hold">
                                          <p:stCondLst>
                                            <p:cond delay="0"/>
                                          </p:stCondLst>
                                        </p:cTn>
                                        <p:tgtEl>
                                          <p:spTgt spid="334"/>
                                        </p:tgtEl>
                                        <p:attrNameLst>
                                          <p:attrName>style.visibility</p:attrName>
                                        </p:attrNameLst>
                                      </p:cBhvr>
                                      <p:to>
                                        <p:strVal val="visible"/>
                                      </p:to>
                                    </p:set>
                                    <p:anim calcmode="lin" valueType="num">
                                      <p:cBhvr additive="base">
                                        <p:cTn id="23" dur="750"/>
                                        <p:tgtEl>
                                          <p:spTgt spid="334"/>
                                        </p:tgtEl>
                                        <p:attrNameLst>
                                          <p:attrName>ppt_w</p:attrName>
                                        </p:attrNameLst>
                                      </p:cBhvr>
                                      <p:tavLst>
                                        <p:tav tm="0">
                                          <p:val>
                                            <p:strVal val="0"/>
                                          </p:val>
                                        </p:tav>
                                        <p:tav tm="100000">
                                          <p:val>
                                            <p:strVal val="#ppt_w"/>
                                          </p:val>
                                        </p:tav>
                                      </p:tavLst>
                                    </p:anim>
                                    <p:anim calcmode="lin" valueType="num">
                                      <p:cBhvr additive="base">
                                        <p:cTn id="24" dur="750"/>
                                        <p:tgtEl>
                                          <p:spTgt spid="334"/>
                                        </p:tgtEl>
                                        <p:attrNameLst>
                                          <p:attrName>ppt_h</p:attrName>
                                        </p:attrNameLst>
                                      </p:cBhvr>
                                      <p:tavLst>
                                        <p:tav tm="0">
                                          <p:val>
                                            <p:strVal val="0"/>
                                          </p:val>
                                        </p:tav>
                                        <p:tav tm="100000">
                                          <p:val>
                                            <p:strVal val="#ppt_h"/>
                                          </p:val>
                                        </p:tav>
                                      </p:tavLst>
                                    </p:anim>
                                  </p:childTnLst>
                                </p:cTn>
                              </p:par>
                              <p:par>
                                <p:cTn id="25" presetID="23" presetClass="entr" presetSubtype="16" fill="hold" nodeType="withEffect">
                                  <p:stCondLst>
                                    <p:cond delay="0"/>
                                  </p:stCondLst>
                                  <p:childTnLst>
                                    <p:set>
                                      <p:cBhvr>
                                        <p:cTn id="26" dur="1" fill="hold">
                                          <p:stCondLst>
                                            <p:cond delay="0"/>
                                          </p:stCondLst>
                                        </p:cTn>
                                        <p:tgtEl>
                                          <p:spTgt spid="328"/>
                                        </p:tgtEl>
                                        <p:attrNameLst>
                                          <p:attrName>style.visibility</p:attrName>
                                        </p:attrNameLst>
                                      </p:cBhvr>
                                      <p:to>
                                        <p:strVal val="visible"/>
                                      </p:to>
                                    </p:set>
                                    <p:anim calcmode="lin" valueType="num">
                                      <p:cBhvr additive="base">
                                        <p:cTn id="27" dur="750"/>
                                        <p:tgtEl>
                                          <p:spTgt spid="328"/>
                                        </p:tgtEl>
                                        <p:attrNameLst>
                                          <p:attrName>ppt_w</p:attrName>
                                        </p:attrNameLst>
                                      </p:cBhvr>
                                      <p:tavLst>
                                        <p:tav tm="0">
                                          <p:val>
                                            <p:strVal val="0"/>
                                          </p:val>
                                        </p:tav>
                                        <p:tav tm="100000">
                                          <p:val>
                                            <p:strVal val="#ppt_w"/>
                                          </p:val>
                                        </p:tav>
                                      </p:tavLst>
                                    </p:anim>
                                    <p:anim calcmode="lin" valueType="num">
                                      <p:cBhvr additive="base">
                                        <p:cTn id="28" dur="750"/>
                                        <p:tgtEl>
                                          <p:spTgt spid="328"/>
                                        </p:tgtEl>
                                        <p:attrNameLst>
                                          <p:attrName>ppt_h</p:attrName>
                                        </p:attrNameLst>
                                      </p:cBhvr>
                                      <p:tavLst>
                                        <p:tav tm="0">
                                          <p:val>
                                            <p:strVal val="0"/>
                                          </p:val>
                                        </p:tav>
                                        <p:tav tm="100000">
                                          <p:val>
                                            <p:strVal val="#ppt_h"/>
                                          </p:val>
                                        </p:tav>
                                      </p:tavLst>
                                    </p:anim>
                                  </p:childTnLst>
                                </p:cTn>
                              </p:par>
                              <p:par>
                                <p:cTn id="29" presetID="23" presetClass="entr" presetSubtype="16" fill="hold" nodeType="withEffect">
                                  <p:stCondLst>
                                    <p:cond delay="0"/>
                                  </p:stCondLst>
                                  <p:childTnLst>
                                    <p:set>
                                      <p:cBhvr>
                                        <p:cTn id="30" dur="1" fill="hold">
                                          <p:stCondLst>
                                            <p:cond delay="0"/>
                                          </p:stCondLst>
                                        </p:cTn>
                                        <p:tgtEl>
                                          <p:spTgt spid="325"/>
                                        </p:tgtEl>
                                        <p:attrNameLst>
                                          <p:attrName>style.visibility</p:attrName>
                                        </p:attrNameLst>
                                      </p:cBhvr>
                                      <p:to>
                                        <p:strVal val="visible"/>
                                      </p:to>
                                    </p:set>
                                    <p:anim calcmode="lin" valueType="num">
                                      <p:cBhvr additive="base">
                                        <p:cTn id="31" dur="750"/>
                                        <p:tgtEl>
                                          <p:spTgt spid="325"/>
                                        </p:tgtEl>
                                        <p:attrNameLst>
                                          <p:attrName>ppt_w</p:attrName>
                                        </p:attrNameLst>
                                      </p:cBhvr>
                                      <p:tavLst>
                                        <p:tav tm="0">
                                          <p:val>
                                            <p:strVal val="0"/>
                                          </p:val>
                                        </p:tav>
                                        <p:tav tm="100000">
                                          <p:val>
                                            <p:strVal val="#ppt_w"/>
                                          </p:val>
                                        </p:tav>
                                      </p:tavLst>
                                    </p:anim>
                                    <p:anim calcmode="lin" valueType="num">
                                      <p:cBhvr additive="base">
                                        <p:cTn id="32" dur="750"/>
                                        <p:tgtEl>
                                          <p:spTgt spid="325"/>
                                        </p:tgtEl>
                                        <p:attrNameLst>
                                          <p:attrName>ppt_h</p:attrName>
                                        </p:attrNameLst>
                                      </p:cBhvr>
                                      <p:tavLst>
                                        <p:tav tm="0">
                                          <p:val>
                                            <p:strVal val="0"/>
                                          </p:val>
                                        </p:tav>
                                        <p:tav tm="100000">
                                          <p:val>
                                            <p:strVal val="#ppt_h"/>
                                          </p:val>
                                        </p:tav>
                                      </p:tavLst>
                                    </p:anim>
                                  </p:childTnLst>
                                </p:cTn>
                              </p:par>
                              <p:par>
                                <p:cTn id="33" presetID="23" presetClass="entr" presetSubtype="16" fill="hold" nodeType="withEffect">
                                  <p:stCondLst>
                                    <p:cond delay="0"/>
                                  </p:stCondLst>
                                  <p:childTnLst>
                                    <p:set>
                                      <p:cBhvr>
                                        <p:cTn id="34" dur="1" fill="hold">
                                          <p:stCondLst>
                                            <p:cond delay="0"/>
                                          </p:stCondLst>
                                        </p:cTn>
                                        <p:tgtEl>
                                          <p:spTgt spid="319"/>
                                        </p:tgtEl>
                                        <p:attrNameLst>
                                          <p:attrName>style.visibility</p:attrName>
                                        </p:attrNameLst>
                                      </p:cBhvr>
                                      <p:to>
                                        <p:strVal val="visible"/>
                                      </p:to>
                                    </p:set>
                                    <p:anim calcmode="lin" valueType="num">
                                      <p:cBhvr additive="base">
                                        <p:cTn id="35" dur="750"/>
                                        <p:tgtEl>
                                          <p:spTgt spid="319"/>
                                        </p:tgtEl>
                                        <p:attrNameLst>
                                          <p:attrName>ppt_w</p:attrName>
                                        </p:attrNameLst>
                                      </p:cBhvr>
                                      <p:tavLst>
                                        <p:tav tm="0">
                                          <p:val>
                                            <p:strVal val="0"/>
                                          </p:val>
                                        </p:tav>
                                        <p:tav tm="100000">
                                          <p:val>
                                            <p:strVal val="#ppt_w"/>
                                          </p:val>
                                        </p:tav>
                                      </p:tavLst>
                                    </p:anim>
                                    <p:anim calcmode="lin" valueType="num">
                                      <p:cBhvr additive="base">
                                        <p:cTn id="36" dur="750"/>
                                        <p:tgtEl>
                                          <p:spTgt spid="319"/>
                                        </p:tgtEl>
                                        <p:attrNameLst>
                                          <p:attrName>ppt_h</p:attrName>
                                        </p:attrNameLst>
                                      </p:cBhvr>
                                      <p:tavLst>
                                        <p:tav tm="0">
                                          <p:val>
                                            <p:strVal val="0"/>
                                          </p:val>
                                        </p:tav>
                                        <p:tav tm="100000">
                                          <p:val>
                                            <p:strVal val="#ppt_h"/>
                                          </p:val>
                                        </p:tav>
                                      </p:tavLst>
                                    </p:anim>
                                  </p:childTnLst>
                                </p:cTn>
                              </p:par>
                              <p:par>
                                <p:cTn id="37" presetID="23" presetClass="entr" presetSubtype="16" fill="hold" nodeType="withEffect">
                                  <p:stCondLst>
                                    <p:cond delay="0"/>
                                  </p:stCondLst>
                                  <p:childTnLst>
                                    <p:set>
                                      <p:cBhvr>
                                        <p:cTn id="38" dur="1" fill="hold">
                                          <p:stCondLst>
                                            <p:cond delay="0"/>
                                          </p:stCondLst>
                                        </p:cTn>
                                        <p:tgtEl>
                                          <p:spTgt spid="322"/>
                                        </p:tgtEl>
                                        <p:attrNameLst>
                                          <p:attrName>style.visibility</p:attrName>
                                        </p:attrNameLst>
                                      </p:cBhvr>
                                      <p:to>
                                        <p:strVal val="visible"/>
                                      </p:to>
                                    </p:set>
                                    <p:anim calcmode="lin" valueType="num">
                                      <p:cBhvr additive="base">
                                        <p:cTn id="39" dur="750"/>
                                        <p:tgtEl>
                                          <p:spTgt spid="322"/>
                                        </p:tgtEl>
                                        <p:attrNameLst>
                                          <p:attrName>ppt_w</p:attrName>
                                        </p:attrNameLst>
                                      </p:cBhvr>
                                      <p:tavLst>
                                        <p:tav tm="0">
                                          <p:val>
                                            <p:strVal val="0"/>
                                          </p:val>
                                        </p:tav>
                                        <p:tav tm="100000">
                                          <p:val>
                                            <p:strVal val="#ppt_w"/>
                                          </p:val>
                                        </p:tav>
                                      </p:tavLst>
                                    </p:anim>
                                    <p:anim calcmode="lin" valueType="num">
                                      <p:cBhvr additive="base">
                                        <p:cTn id="40" dur="750"/>
                                        <p:tgtEl>
                                          <p:spTgt spid="322"/>
                                        </p:tgtEl>
                                        <p:attrNameLst>
                                          <p:attrName>ppt_h</p:attrName>
                                        </p:attrNameLst>
                                      </p:cBhvr>
                                      <p:tavLst>
                                        <p:tav tm="0">
                                          <p:val>
                                            <p:strVal val="0"/>
                                          </p:val>
                                        </p:tav>
                                        <p:tav tm="100000">
                                          <p:val>
                                            <p:strVal val="#ppt_h"/>
                                          </p:val>
                                        </p:tav>
                                      </p:tavLst>
                                    </p:anim>
                                  </p:childTnLst>
                                </p:cTn>
                              </p:par>
                              <p:par>
                                <p:cTn id="41" presetID="23" presetClass="entr" presetSubtype="16" fill="hold" nodeType="withEffect">
                                  <p:stCondLst>
                                    <p:cond delay="0"/>
                                  </p:stCondLst>
                                  <p:childTnLst>
                                    <p:set>
                                      <p:cBhvr>
                                        <p:cTn id="42" dur="1" fill="hold">
                                          <p:stCondLst>
                                            <p:cond delay="0"/>
                                          </p:stCondLst>
                                        </p:cTn>
                                        <p:tgtEl>
                                          <p:spTgt spid="316"/>
                                        </p:tgtEl>
                                        <p:attrNameLst>
                                          <p:attrName>style.visibility</p:attrName>
                                        </p:attrNameLst>
                                      </p:cBhvr>
                                      <p:to>
                                        <p:strVal val="visible"/>
                                      </p:to>
                                    </p:set>
                                    <p:anim calcmode="lin" valueType="num">
                                      <p:cBhvr additive="base">
                                        <p:cTn id="43" dur="750"/>
                                        <p:tgtEl>
                                          <p:spTgt spid="316"/>
                                        </p:tgtEl>
                                        <p:attrNameLst>
                                          <p:attrName>ppt_w</p:attrName>
                                        </p:attrNameLst>
                                      </p:cBhvr>
                                      <p:tavLst>
                                        <p:tav tm="0">
                                          <p:val>
                                            <p:strVal val="0"/>
                                          </p:val>
                                        </p:tav>
                                        <p:tav tm="100000">
                                          <p:val>
                                            <p:strVal val="#ppt_w"/>
                                          </p:val>
                                        </p:tav>
                                      </p:tavLst>
                                    </p:anim>
                                    <p:anim calcmode="lin" valueType="num">
                                      <p:cBhvr additive="base">
                                        <p:cTn id="44" dur="750"/>
                                        <p:tgtEl>
                                          <p:spTgt spid="316"/>
                                        </p:tgtEl>
                                        <p:attrNameLst>
                                          <p:attrName>ppt_h</p:attrName>
                                        </p:attrNameLst>
                                      </p:cBhvr>
                                      <p:tavLst>
                                        <p:tav tm="0">
                                          <p:val>
                                            <p:strVal val="0"/>
                                          </p:val>
                                        </p:tav>
                                        <p:tav tm="100000">
                                          <p:val>
                                            <p:strVal val="#ppt_h"/>
                                          </p:val>
                                        </p:tav>
                                      </p:tavLst>
                                    </p:anim>
                                  </p:childTnLst>
                                </p:cTn>
                              </p:par>
                              <p:par>
                                <p:cTn id="45" presetID="23" presetClass="entr" presetSubtype="16" fill="hold" nodeType="withEffect">
                                  <p:stCondLst>
                                    <p:cond delay="0"/>
                                  </p:stCondLst>
                                  <p:childTnLst>
                                    <p:set>
                                      <p:cBhvr>
                                        <p:cTn id="46" dur="1" fill="hold">
                                          <p:stCondLst>
                                            <p:cond delay="0"/>
                                          </p:stCondLst>
                                        </p:cTn>
                                        <p:tgtEl>
                                          <p:spTgt spid="313"/>
                                        </p:tgtEl>
                                        <p:attrNameLst>
                                          <p:attrName>style.visibility</p:attrName>
                                        </p:attrNameLst>
                                      </p:cBhvr>
                                      <p:to>
                                        <p:strVal val="visible"/>
                                      </p:to>
                                    </p:set>
                                    <p:anim calcmode="lin" valueType="num">
                                      <p:cBhvr additive="base">
                                        <p:cTn id="47" dur="750"/>
                                        <p:tgtEl>
                                          <p:spTgt spid="313"/>
                                        </p:tgtEl>
                                        <p:attrNameLst>
                                          <p:attrName>ppt_w</p:attrName>
                                        </p:attrNameLst>
                                      </p:cBhvr>
                                      <p:tavLst>
                                        <p:tav tm="0">
                                          <p:val>
                                            <p:strVal val="0"/>
                                          </p:val>
                                        </p:tav>
                                        <p:tav tm="100000">
                                          <p:val>
                                            <p:strVal val="#ppt_w"/>
                                          </p:val>
                                        </p:tav>
                                      </p:tavLst>
                                    </p:anim>
                                    <p:anim calcmode="lin" valueType="num">
                                      <p:cBhvr additive="base">
                                        <p:cTn id="48" dur="750"/>
                                        <p:tgtEl>
                                          <p:spTgt spid="313"/>
                                        </p:tgtEl>
                                        <p:attrNameLst>
                                          <p:attrName>ppt_h</p:attrName>
                                        </p:attrNameLst>
                                      </p:cBhvr>
                                      <p:tavLst>
                                        <p:tav tm="0">
                                          <p:val>
                                            <p:strVal val="0"/>
                                          </p:val>
                                        </p:tav>
                                        <p:tav tm="100000">
                                          <p:val>
                                            <p:strVal val="#ppt_h"/>
                                          </p:val>
                                        </p:tav>
                                      </p:tavLst>
                                    </p:anim>
                                  </p:childTnLst>
                                </p:cTn>
                              </p:par>
                            </p:childTnLst>
                          </p:cTn>
                        </p:par>
                        <p:par>
                          <p:cTn id="49" fill="hold">
                            <p:stCondLst>
                              <p:cond delay="1500"/>
                            </p:stCondLst>
                            <p:childTnLst>
                              <p:par>
                                <p:cTn id="50" presetID="10" presetClass="entr" presetSubtype="0" fill="hold" nodeType="afterEffect">
                                  <p:stCondLst>
                                    <p:cond delay="0"/>
                                  </p:stCondLst>
                                  <p:childTnLst>
                                    <p:set>
                                      <p:cBhvr>
                                        <p:cTn id="51" dur="1" fill="hold">
                                          <p:stCondLst>
                                            <p:cond delay="0"/>
                                          </p:stCondLst>
                                        </p:cTn>
                                        <p:tgtEl>
                                          <p:spTgt spid="349"/>
                                        </p:tgtEl>
                                        <p:attrNameLst>
                                          <p:attrName>style.visibility</p:attrName>
                                        </p:attrNameLst>
                                      </p:cBhvr>
                                      <p:to>
                                        <p:strVal val="visible"/>
                                      </p:to>
                                    </p:set>
                                    <p:animEffect transition="in" filter="fade">
                                      <p:cBhvr>
                                        <p:cTn id="52" dur="1000"/>
                                        <p:tgtEl>
                                          <p:spTgt spid="349"/>
                                        </p:tgtEl>
                                      </p:cBhvr>
                                    </p:animEffect>
                                  </p:childTnLst>
                                </p:cTn>
                              </p:par>
                            </p:childTnLst>
                          </p:cTn>
                        </p:par>
                        <p:par>
                          <p:cTn id="53" fill="hold">
                            <p:stCondLst>
                              <p:cond delay="2500"/>
                            </p:stCondLst>
                            <p:childTnLst>
                              <p:par>
                                <p:cTn id="54" presetID="23" presetClass="entr" presetSubtype="16" fill="hold" nodeType="afterEffect">
                                  <p:stCondLst>
                                    <p:cond delay="0"/>
                                  </p:stCondLst>
                                  <p:childTnLst>
                                    <p:set>
                                      <p:cBhvr>
                                        <p:cTn id="55" dur="1" fill="hold">
                                          <p:stCondLst>
                                            <p:cond delay="0"/>
                                          </p:stCondLst>
                                        </p:cTn>
                                        <p:tgtEl>
                                          <p:spTgt spid="343"/>
                                        </p:tgtEl>
                                        <p:attrNameLst>
                                          <p:attrName>style.visibility</p:attrName>
                                        </p:attrNameLst>
                                      </p:cBhvr>
                                      <p:to>
                                        <p:strVal val="visible"/>
                                      </p:to>
                                    </p:set>
                                    <p:anim calcmode="lin" valueType="num">
                                      <p:cBhvr additive="base">
                                        <p:cTn id="56" dur="750"/>
                                        <p:tgtEl>
                                          <p:spTgt spid="343"/>
                                        </p:tgtEl>
                                        <p:attrNameLst>
                                          <p:attrName>ppt_w</p:attrName>
                                        </p:attrNameLst>
                                      </p:cBhvr>
                                      <p:tavLst>
                                        <p:tav tm="0">
                                          <p:val>
                                            <p:strVal val="0"/>
                                          </p:val>
                                        </p:tav>
                                        <p:tav tm="100000">
                                          <p:val>
                                            <p:strVal val="#ppt_w"/>
                                          </p:val>
                                        </p:tav>
                                      </p:tavLst>
                                    </p:anim>
                                    <p:anim calcmode="lin" valueType="num">
                                      <p:cBhvr additive="base">
                                        <p:cTn id="57" dur="750"/>
                                        <p:tgtEl>
                                          <p:spTgt spid="343"/>
                                        </p:tgtEl>
                                        <p:attrNameLst>
                                          <p:attrName>ppt_h</p:attrName>
                                        </p:attrNameLst>
                                      </p:cBhvr>
                                      <p:tavLst>
                                        <p:tav tm="0">
                                          <p:val>
                                            <p:strVal val="0"/>
                                          </p:val>
                                        </p:tav>
                                        <p:tav tm="100000">
                                          <p:val>
                                            <p:strVal val="#ppt_h"/>
                                          </p:val>
                                        </p:tav>
                                      </p:tavLst>
                                    </p:anim>
                                  </p:childTnLst>
                                </p:cTn>
                              </p:par>
                            </p:childTnLst>
                          </p:cTn>
                        </p:par>
                        <p:par>
                          <p:cTn id="58" fill="hold">
                            <p:stCondLst>
                              <p:cond delay="3250"/>
                            </p:stCondLst>
                            <p:childTnLst>
                              <p:par>
                                <p:cTn id="59" presetID="8" presetClass="emph" presetSubtype="0" fill="hold" nodeType="afterEffect">
                                  <p:stCondLst>
                                    <p:cond delay="0"/>
                                  </p:stCondLst>
                                  <p:childTnLst>
                                    <p:animRot by="-21600000">
                                      <p:cBhvr>
                                        <p:cTn id="60" dur="2750" fill="hold"/>
                                        <p:tgtEl>
                                          <p:spTgt spid="343"/>
                                        </p:tgtEl>
                                        <p:attrNameLst>
                                          <p:attrName>r</p:attrName>
                                        </p:attrNameLst>
                                      </p:cBhvr>
                                    </p:animRot>
                                  </p:childTnLst>
                                </p:cTn>
                              </p:par>
                              <p:par>
                                <p:cTn id="61" presetID="10" presetClass="entr" presetSubtype="0" fill="hold" nodeType="withEffect">
                                  <p:stCondLst>
                                    <p:cond delay="750"/>
                                  </p:stCondLst>
                                  <p:childTnLst>
                                    <p:set>
                                      <p:cBhvr>
                                        <p:cTn id="62" dur="1" fill="hold">
                                          <p:stCondLst>
                                            <p:cond delay="0"/>
                                          </p:stCondLst>
                                        </p:cTn>
                                        <p:tgtEl>
                                          <p:spTgt spid="347"/>
                                        </p:tgtEl>
                                        <p:attrNameLst>
                                          <p:attrName>style.visibility</p:attrName>
                                        </p:attrNameLst>
                                      </p:cBhvr>
                                      <p:to>
                                        <p:strVal val="visible"/>
                                      </p:to>
                                    </p:set>
                                    <p:animEffect transition="in" filter="fade">
                                      <p:cBhvr>
                                        <p:cTn id="63" dur="500"/>
                                        <p:tgtEl>
                                          <p:spTgt spid="347"/>
                                        </p:tgtEl>
                                      </p:cBhvr>
                                    </p:animEffect>
                                  </p:childTnLst>
                                </p:cTn>
                              </p:par>
                              <p:par>
                                <p:cTn id="64" presetID="10" presetClass="entr" presetSubtype="0" fill="hold" nodeType="withEffect">
                                  <p:stCondLst>
                                    <p:cond delay="1250"/>
                                  </p:stCondLst>
                                  <p:childTnLst>
                                    <p:set>
                                      <p:cBhvr>
                                        <p:cTn id="65" dur="1" fill="hold">
                                          <p:stCondLst>
                                            <p:cond delay="0"/>
                                          </p:stCondLst>
                                        </p:cTn>
                                        <p:tgtEl>
                                          <p:spTgt spid="346"/>
                                        </p:tgtEl>
                                        <p:attrNameLst>
                                          <p:attrName>style.visibility</p:attrName>
                                        </p:attrNameLst>
                                      </p:cBhvr>
                                      <p:to>
                                        <p:strVal val="visible"/>
                                      </p:to>
                                    </p:set>
                                    <p:animEffect transition="in" filter="fade">
                                      <p:cBhvr>
                                        <p:cTn id="66" dur="500"/>
                                        <p:tgtEl>
                                          <p:spTgt spid="346"/>
                                        </p:tgtEl>
                                      </p:cBhvr>
                                    </p:animEffect>
                                  </p:childTnLst>
                                </p:cTn>
                              </p:par>
                              <p:par>
                                <p:cTn id="67" presetID="2" presetClass="entr" presetSubtype="2" fill="hold" nodeType="withEffect">
                                  <p:stCondLst>
                                    <p:cond delay="2250"/>
                                  </p:stCondLst>
                                  <p:childTnLst>
                                    <p:set>
                                      <p:cBhvr>
                                        <p:cTn id="68" dur="1" fill="hold">
                                          <p:stCondLst>
                                            <p:cond delay="0"/>
                                          </p:stCondLst>
                                        </p:cTn>
                                        <p:tgtEl>
                                          <p:spTgt spid="348"/>
                                        </p:tgtEl>
                                        <p:attrNameLst>
                                          <p:attrName>style.visibility</p:attrName>
                                        </p:attrNameLst>
                                      </p:cBhvr>
                                      <p:to>
                                        <p:strVal val="visible"/>
                                      </p:to>
                                    </p:set>
                                    <p:anim calcmode="lin" valueType="num">
                                      <p:cBhvr additive="base">
                                        <p:cTn id="69" dur="1250"/>
                                        <p:tgtEl>
                                          <p:spTgt spid="348"/>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9778" t="8470" r="17467" b="84117"/>
          <a:stretch/>
        </p:blipFill>
        <p:spPr>
          <a:xfrm>
            <a:off x="124007" y="148529"/>
            <a:ext cx="8762197" cy="1628979"/>
          </a:xfrm>
          <a:prstGeom prst="rect">
            <a:avLst/>
          </a:prstGeom>
        </p:spPr>
      </p:pic>
      <p:sp>
        <p:nvSpPr>
          <p:cNvPr id="7" name="Rectangle 6"/>
          <p:cNvSpPr/>
          <p:nvPr/>
        </p:nvSpPr>
        <p:spPr>
          <a:xfrm>
            <a:off x="1236874" y="2029934"/>
            <a:ext cx="7089913" cy="1307537"/>
          </a:xfrm>
          <a:prstGeom prst="rect">
            <a:avLst/>
          </a:prstGeom>
        </p:spPr>
        <p:txBody>
          <a:bodyPr wrap="square">
            <a:spAutoFit/>
          </a:bodyPr>
          <a:lstStyle/>
          <a:p>
            <a:pPr>
              <a:lnSpc>
                <a:spcPct val="150000"/>
              </a:lnSpc>
              <a:spcAft>
                <a:spcPts val="0"/>
              </a:spcAft>
            </a:pPr>
            <a:r>
              <a:rPr lang="en-US" sz="2800" b="1" dirty="0" smtClean="0">
                <a:latin typeface="Arial-Rounded" panose="020B0500000000000000" pitchFamily="34" charset="0"/>
                <a:ea typeface="Arial-Rounded" panose="020B0500000000000000" pitchFamily="34" charset="0"/>
                <a:cs typeface="Arial-Rounded" panose="020B0500000000000000" pitchFamily="34" charset="0"/>
              </a:rPr>
              <a:t>“</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Ngày</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đầu</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đi</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học</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bạn</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nhỏ</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thấy</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cảnh</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vật</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xung</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quanh</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thay</a:t>
            </a:r>
            <a:r>
              <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đổi</a:t>
            </a:r>
            <a:r>
              <a:rPr lang="en-US" sz="2800" b="1" dirty="0" smtClean="0">
                <a:latin typeface="Arial-Rounded" panose="020B0500000000000000" pitchFamily="34" charset="0"/>
                <a:ea typeface="Arial-Rounded" panose="020B0500000000000000" pitchFamily="34" charset="0"/>
                <a:cs typeface="Arial-Rounded" panose="020B0500000000000000" pitchFamily="34" charset="0"/>
              </a:rPr>
              <a:t>”</a:t>
            </a:r>
            <a:endParaRPr lang="en-US" sz="2800" b="1" dirty="0">
              <a:effectLst/>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53"/>
        <p:cNvGrpSpPr/>
        <p:nvPr/>
      </p:nvGrpSpPr>
      <p:grpSpPr>
        <a:xfrm>
          <a:off x="0" y="0"/>
          <a:ext cx="0" cy="0"/>
          <a:chOff x="0" y="0"/>
          <a:chExt cx="0" cy="0"/>
        </a:xfrm>
      </p:grpSpPr>
      <p:sp>
        <p:nvSpPr>
          <p:cNvPr id="354" name="Google Shape;354;p11"/>
          <p:cNvSpPr/>
          <p:nvPr/>
        </p:nvSpPr>
        <p:spPr>
          <a:xfrm>
            <a:off x="736243" y="282061"/>
            <a:ext cx="2767846" cy="64629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dirty="0" err="1">
                <a:solidFill>
                  <a:srgbClr val="4CA420"/>
                </a:solidFill>
                <a:latin typeface="Arial Rounded"/>
                <a:ea typeface="Arial Rounded"/>
                <a:cs typeface="Arial Rounded"/>
                <a:sym typeface="Arial Rounded"/>
              </a:rPr>
              <a:t>Tô</a:t>
            </a:r>
            <a:r>
              <a:rPr lang="en-US" sz="3200" dirty="0">
                <a:solidFill>
                  <a:srgbClr val="4CA420"/>
                </a:solidFill>
                <a:latin typeface="Arial Rounded"/>
                <a:ea typeface="Arial Rounded"/>
                <a:cs typeface="Arial Rounded"/>
                <a:sym typeface="Arial Rounded"/>
              </a:rPr>
              <a:t> </a:t>
            </a:r>
            <a:r>
              <a:rPr lang="en-US" sz="3200" dirty="0" err="1">
                <a:solidFill>
                  <a:srgbClr val="4CA420"/>
                </a:solidFill>
                <a:latin typeface="Arial Rounded"/>
                <a:ea typeface="Arial Rounded"/>
                <a:cs typeface="Arial Rounded"/>
                <a:sym typeface="Arial Rounded"/>
              </a:rPr>
              <a:t>chữ</a:t>
            </a:r>
            <a:r>
              <a:rPr lang="en-US" sz="3200" dirty="0">
                <a:solidFill>
                  <a:srgbClr val="4CA420"/>
                </a:solidFill>
                <a:latin typeface="Arial Rounded"/>
                <a:ea typeface="Arial Rounded"/>
                <a:cs typeface="Arial Rounded"/>
                <a:sym typeface="Arial Rounded"/>
              </a:rPr>
              <a:t> </a:t>
            </a:r>
            <a:r>
              <a:rPr lang="en-US" sz="3200" dirty="0" err="1">
                <a:solidFill>
                  <a:srgbClr val="4CA420"/>
                </a:solidFill>
                <a:latin typeface="Arial Rounded"/>
                <a:ea typeface="Arial Rounded"/>
                <a:cs typeface="Arial Rounded"/>
                <a:sym typeface="Arial Rounded"/>
              </a:rPr>
              <a:t>hoa</a:t>
            </a:r>
            <a:r>
              <a:rPr lang="en-US" sz="3200" dirty="0">
                <a:solidFill>
                  <a:srgbClr val="4CA420"/>
                </a:solidFill>
                <a:latin typeface="Arial Rounded"/>
                <a:ea typeface="Arial Rounded"/>
                <a:cs typeface="Arial Rounded"/>
                <a:sym typeface="Arial Rounded"/>
              </a:rPr>
              <a:t> </a:t>
            </a:r>
            <a:r>
              <a:rPr lang="en-US" sz="3600" b="1" dirty="0">
                <a:solidFill>
                  <a:srgbClr val="4CA420"/>
                </a:solidFill>
                <a:ea typeface="Arial Rounded"/>
              </a:rPr>
              <a:t>H</a:t>
            </a:r>
            <a:endParaRPr sz="3200" b="1" dirty="0">
              <a:solidFill>
                <a:srgbClr val="4CA420"/>
              </a:solidFill>
              <a:latin typeface="Arial"/>
              <a:ea typeface="Arial"/>
              <a:cs typeface="Arial"/>
              <a:sym typeface="Arial"/>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2271" y="928351"/>
            <a:ext cx="7422704" cy="395537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54"/>
                                        </p:tgtEl>
                                        <p:attrNameLst>
                                          <p:attrName>style.visibility</p:attrName>
                                        </p:attrNameLst>
                                      </p:cBhvr>
                                      <p:to>
                                        <p:strVal val="visible"/>
                                      </p:to>
                                    </p:set>
                                    <p:animEffect transition="in" filter="fade">
                                      <p:cBhvr>
                                        <p:cTn id="7" dur="500"/>
                                        <p:tgtEl>
                                          <p:spTgt spid="3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hu H">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298200" y="708915"/>
            <a:ext cx="4308083" cy="4308083"/>
          </a:xfrm>
          <a:prstGeom prst="rect">
            <a:avLst/>
          </a:prstGeom>
        </p:spPr>
      </p:pic>
    </p:spTree>
    <p:extLst>
      <p:ext uri="{BB962C8B-B14F-4D97-AF65-F5344CB8AC3E}">
        <p14:creationId xmlns:p14="http://schemas.microsoft.com/office/powerpoint/2010/main" val="18470771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69"/>
        <p:cNvGrpSpPr/>
        <p:nvPr/>
      </p:nvGrpSpPr>
      <p:grpSpPr>
        <a:xfrm>
          <a:off x="0" y="0"/>
          <a:ext cx="0" cy="0"/>
          <a:chOff x="0" y="0"/>
          <a:chExt cx="0" cy="0"/>
        </a:xfrm>
      </p:grpSpPr>
      <p:sp>
        <p:nvSpPr>
          <p:cNvPr id="370" name="Google Shape;370;p13"/>
          <p:cNvSpPr/>
          <p:nvPr/>
        </p:nvSpPr>
        <p:spPr>
          <a:xfrm rot="-3000650" flipH="1">
            <a:off x="3622607" y="980622"/>
            <a:ext cx="4003028" cy="3488687"/>
          </a:xfrm>
          <a:custGeom>
            <a:avLst/>
            <a:gdLst/>
            <a:ahLst/>
            <a:cxnLst/>
            <a:rect l="l" t="t" r="r" b="b"/>
            <a:pathLst>
              <a:path w="4003028" h="3488687" extrusionOk="0">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rgbClr val="833C0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nvGrpSpPr>
          <p:cNvPr id="371" name="Google Shape;371;p13"/>
          <p:cNvGrpSpPr/>
          <p:nvPr/>
        </p:nvGrpSpPr>
        <p:grpSpPr>
          <a:xfrm>
            <a:off x="2253689" y="1535048"/>
            <a:ext cx="1955429" cy="1333408"/>
            <a:chOff x="2253689" y="1535048"/>
            <a:chExt cx="1955429" cy="1333408"/>
          </a:xfrm>
        </p:grpSpPr>
        <p:sp>
          <p:nvSpPr>
            <p:cNvPr id="372" name="Google Shape;372;p13"/>
            <p:cNvSpPr/>
            <p:nvPr/>
          </p:nvSpPr>
          <p:spPr>
            <a:xfrm rot="971190" flipH="1">
              <a:off x="2339714" y="1766361"/>
              <a:ext cx="1783380" cy="87078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37000">
                  <a:srgbClr val="8CB823"/>
                </a:gs>
                <a:gs pos="100000">
                  <a:srgbClr val="C4D836"/>
                </a:gs>
              </a:gsLst>
              <a:lin ang="135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373" name="Google Shape;373;p13"/>
            <p:cNvSpPr/>
            <p:nvPr/>
          </p:nvSpPr>
          <p:spPr>
            <a:xfrm rot="-9473289">
              <a:off x="2919041" y="2153353"/>
              <a:ext cx="909847" cy="190357"/>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374" name="Google Shape;374;p13"/>
          <p:cNvGrpSpPr/>
          <p:nvPr/>
        </p:nvGrpSpPr>
        <p:grpSpPr>
          <a:xfrm>
            <a:off x="3760322" y="3582254"/>
            <a:ext cx="1465034" cy="1349862"/>
            <a:chOff x="3760322" y="3582254"/>
            <a:chExt cx="1465034" cy="1349862"/>
          </a:xfrm>
        </p:grpSpPr>
        <p:sp>
          <p:nvSpPr>
            <p:cNvPr id="375" name="Google Shape;375;p13"/>
            <p:cNvSpPr/>
            <p:nvPr/>
          </p:nvSpPr>
          <p:spPr>
            <a:xfrm rot="-8507573">
              <a:off x="3819583" y="3928190"/>
              <a:ext cx="1346512" cy="65799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37000">
                  <a:srgbClr val="8CB823"/>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376" name="Google Shape;376;p13"/>
            <p:cNvSpPr/>
            <p:nvPr/>
          </p:nvSpPr>
          <p:spPr>
            <a:xfrm rot="1936906" flipH="1">
              <a:off x="4240738" y="4252220"/>
              <a:ext cx="686965" cy="143840"/>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377" name="Google Shape;377;p13"/>
          <p:cNvGrpSpPr/>
          <p:nvPr/>
        </p:nvGrpSpPr>
        <p:grpSpPr>
          <a:xfrm>
            <a:off x="6089897" y="3405944"/>
            <a:ext cx="741464" cy="878352"/>
            <a:chOff x="6119714" y="3405944"/>
            <a:chExt cx="741464" cy="878352"/>
          </a:xfrm>
        </p:grpSpPr>
        <p:sp>
          <p:nvSpPr>
            <p:cNvPr id="378" name="Google Shape;378;p13"/>
            <p:cNvSpPr/>
            <p:nvPr/>
          </p:nvSpPr>
          <p:spPr>
            <a:xfrm rot="-3669911">
              <a:off x="6105396" y="3633904"/>
              <a:ext cx="770101" cy="42243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379" name="Google Shape;379;p13"/>
            <p:cNvSpPr/>
            <p:nvPr/>
          </p:nvSpPr>
          <p:spPr>
            <a:xfrm rot="6774568" flipH="1">
              <a:off x="6264227" y="3856536"/>
              <a:ext cx="392891" cy="92346"/>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380" name="Google Shape;380;p13"/>
          <p:cNvGrpSpPr/>
          <p:nvPr/>
        </p:nvGrpSpPr>
        <p:grpSpPr>
          <a:xfrm>
            <a:off x="6378045" y="3998247"/>
            <a:ext cx="767568" cy="484084"/>
            <a:chOff x="6378045" y="3998247"/>
            <a:chExt cx="767568" cy="484084"/>
          </a:xfrm>
        </p:grpSpPr>
        <p:sp>
          <p:nvSpPr>
            <p:cNvPr id="381" name="Google Shape;381;p13"/>
            <p:cNvSpPr/>
            <p:nvPr/>
          </p:nvSpPr>
          <p:spPr>
            <a:xfrm rot="-681126">
              <a:off x="6405591" y="4064938"/>
              <a:ext cx="712475" cy="35070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382" name="Google Shape;382;p13"/>
            <p:cNvSpPr/>
            <p:nvPr/>
          </p:nvSpPr>
          <p:spPr>
            <a:xfrm rot="9763353" flipH="1">
              <a:off x="6521746" y="4215747"/>
              <a:ext cx="363491" cy="76665"/>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383" name="Google Shape;383;p13"/>
          <p:cNvGrpSpPr/>
          <p:nvPr/>
        </p:nvGrpSpPr>
        <p:grpSpPr>
          <a:xfrm>
            <a:off x="5029754" y="2073115"/>
            <a:ext cx="598228" cy="850125"/>
            <a:chOff x="5077882" y="2061083"/>
            <a:chExt cx="598228" cy="850125"/>
          </a:xfrm>
        </p:grpSpPr>
        <p:sp>
          <p:nvSpPr>
            <p:cNvPr id="384" name="Google Shape;384;p13"/>
            <p:cNvSpPr/>
            <p:nvPr/>
          </p:nvSpPr>
          <p:spPr>
            <a:xfrm rot="-4549107">
              <a:off x="4991946" y="2274930"/>
              <a:ext cx="770101" cy="42243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385" name="Google Shape;385;p13"/>
            <p:cNvSpPr/>
            <p:nvPr/>
          </p:nvSpPr>
          <p:spPr>
            <a:xfrm rot="5895372" flipH="1">
              <a:off x="5166313" y="2503220"/>
              <a:ext cx="392891" cy="92346"/>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386" name="Google Shape;386;p13"/>
          <p:cNvGrpSpPr/>
          <p:nvPr/>
        </p:nvGrpSpPr>
        <p:grpSpPr>
          <a:xfrm>
            <a:off x="5299207" y="2516037"/>
            <a:ext cx="806538" cy="633648"/>
            <a:chOff x="5299207" y="2540101"/>
            <a:chExt cx="806538" cy="633648"/>
          </a:xfrm>
        </p:grpSpPr>
        <p:sp>
          <p:nvSpPr>
            <p:cNvPr id="387" name="Google Shape;387;p13"/>
            <p:cNvSpPr/>
            <p:nvPr/>
          </p:nvSpPr>
          <p:spPr>
            <a:xfrm rot="-1560322">
              <a:off x="5339322" y="2681574"/>
              <a:ext cx="726307" cy="350702"/>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388" name="Google Shape;388;p13"/>
            <p:cNvSpPr/>
            <p:nvPr/>
          </p:nvSpPr>
          <p:spPr>
            <a:xfrm rot="8884157" flipH="1">
              <a:off x="5463265" y="2847305"/>
              <a:ext cx="370548" cy="76665"/>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389" name="Google Shape;389;p13"/>
          <p:cNvGrpSpPr/>
          <p:nvPr/>
        </p:nvGrpSpPr>
        <p:grpSpPr>
          <a:xfrm>
            <a:off x="7410774" y="1197999"/>
            <a:ext cx="778581" cy="875100"/>
            <a:chOff x="7374678" y="1161903"/>
            <a:chExt cx="778581" cy="875100"/>
          </a:xfrm>
        </p:grpSpPr>
        <p:sp>
          <p:nvSpPr>
            <p:cNvPr id="390" name="Google Shape;390;p13"/>
            <p:cNvSpPr/>
            <p:nvPr/>
          </p:nvSpPr>
          <p:spPr>
            <a:xfrm rot="7420741" flipH="1">
              <a:off x="7378918" y="1388237"/>
              <a:ext cx="770101" cy="42243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391" name="Google Shape;391;p13"/>
            <p:cNvSpPr/>
            <p:nvPr/>
          </p:nvSpPr>
          <p:spPr>
            <a:xfrm rot="-3023738">
              <a:off x="7530177" y="1606273"/>
              <a:ext cx="392891" cy="92346"/>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392" name="Google Shape;392;p13"/>
          <p:cNvGrpSpPr/>
          <p:nvPr/>
        </p:nvGrpSpPr>
        <p:grpSpPr>
          <a:xfrm>
            <a:off x="7025358" y="1209298"/>
            <a:ext cx="538720" cy="795156"/>
            <a:chOff x="7001294" y="1209298"/>
            <a:chExt cx="538720" cy="795156"/>
          </a:xfrm>
        </p:grpSpPr>
        <p:sp>
          <p:nvSpPr>
            <p:cNvPr id="393" name="Google Shape;393;p13"/>
            <p:cNvSpPr/>
            <p:nvPr/>
          </p:nvSpPr>
          <p:spPr>
            <a:xfrm rot="4431956" flipH="1">
              <a:off x="6907501" y="1431525"/>
              <a:ext cx="726307" cy="350702"/>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394" name="Google Shape;394;p13"/>
            <p:cNvSpPr/>
            <p:nvPr/>
          </p:nvSpPr>
          <p:spPr>
            <a:xfrm rot="-6012523">
              <a:off x="7100276" y="1627802"/>
              <a:ext cx="370548" cy="76665"/>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395" name="Google Shape;395;p13"/>
          <p:cNvGrpSpPr/>
          <p:nvPr/>
        </p:nvGrpSpPr>
        <p:grpSpPr>
          <a:xfrm>
            <a:off x="7507360" y="1418371"/>
            <a:ext cx="2289464" cy="1795572"/>
            <a:chOff x="7507360" y="1418371"/>
            <a:chExt cx="2289464" cy="1795572"/>
          </a:xfrm>
        </p:grpSpPr>
        <p:sp>
          <p:nvSpPr>
            <p:cNvPr id="396" name="Google Shape;396;p13"/>
            <p:cNvSpPr/>
            <p:nvPr/>
          </p:nvSpPr>
          <p:spPr>
            <a:xfrm rot="9340066" flipH="1">
              <a:off x="7632912" y="1791715"/>
              <a:ext cx="2038360" cy="104888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4CA420"/>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397" name="Google Shape;397;p13"/>
            <p:cNvSpPr/>
            <p:nvPr/>
          </p:nvSpPr>
          <p:spPr>
            <a:xfrm rot="-1104413">
              <a:off x="7973719" y="2267331"/>
              <a:ext cx="1039933" cy="229291"/>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398" name="Google Shape;398;p13"/>
          <p:cNvGrpSpPr/>
          <p:nvPr/>
        </p:nvGrpSpPr>
        <p:grpSpPr>
          <a:xfrm rot="2799594" flipH="1">
            <a:off x="5077585" y="-4173"/>
            <a:ext cx="1296742" cy="2117363"/>
            <a:chOff x="1279516" y="-3525500"/>
            <a:chExt cx="1296742" cy="2550422"/>
          </a:xfrm>
        </p:grpSpPr>
        <p:sp>
          <p:nvSpPr>
            <p:cNvPr id="399" name="Google Shape;399;p13"/>
            <p:cNvSpPr/>
            <p:nvPr/>
          </p:nvSpPr>
          <p:spPr>
            <a:xfrm rot="5044479" flipH="1">
              <a:off x="700256" y="-2774730"/>
              <a:ext cx="2455261" cy="104888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135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400" name="Google Shape;400;p13"/>
            <p:cNvSpPr/>
            <p:nvPr/>
          </p:nvSpPr>
          <p:spPr>
            <a:xfrm rot="-5400000">
              <a:off x="1314007" y="-2158857"/>
              <a:ext cx="1252628" cy="229291"/>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401" name="Google Shape;401;p13"/>
          <p:cNvGrpSpPr/>
          <p:nvPr/>
        </p:nvGrpSpPr>
        <p:grpSpPr>
          <a:xfrm>
            <a:off x="-599090" y="-78586"/>
            <a:ext cx="5213131" cy="4808241"/>
            <a:chOff x="1001374" y="-370703"/>
            <a:chExt cx="6695744" cy="6175701"/>
          </a:xfrm>
        </p:grpSpPr>
        <p:pic>
          <p:nvPicPr>
            <p:cNvPr id="402" name="Google Shape;402;p13"/>
            <p:cNvPicPr preferRelativeResize="0"/>
            <p:nvPr/>
          </p:nvPicPr>
          <p:blipFill rotWithShape="1">
            <a:blip r:embed="rId3">
              <a:alphaModFix/>
            </a:blip>
            <a:srcRect l="2993" r="4332" b="1428"/>
            <a:stretch/>
          </p:blipFill>
          <p:spPr>
            <a:xfrm>
              <a:off x="1001374" y="-370703"/>
              <a:ext cx="6695744" cy="6175701"/>
            </a:xfrm>
            <a:prstGeom prst="rect">
              <a:avLst/>
            </a:prstGeom>
            <a:noFill/>
            <a:ln>
              <a:noFill/>
            </a:ln>
          </p:spPr>
        </p:pic>
        <p:sp>
          <p:nvSpPr>
            <p:cNvPr id="403" name="Google Shape;403;p13"/>
            <p:cNvSpPr/>
            <p:nvPr/>
          </p:nvSpPr>
          <p:spPr>
            <a:xfrm>
              <a:off x="2516995" y="893874"/>
              <a:ext cx="3649026" cy="3649026"/>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sp>
        <p:nvSpPr>
          <p:cNvPr id="404" name="Google Shape;404;p13"/>
          <p:cNvSpPr txBox="1"/>
          <p:nvPr/>
        </p:nvSpPr>
        <p:spPr>
          <a:xfrm>
            <a:off x="182783" y="2113681"/>
            <a:ext cx="3588404" cy="76944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400" b="1">
                <a:solidFill>
                  <a:srgbClr val="0070C0"/>
                </a:solidFill>
                <a:latin typeface="Arial Rounded"/>
                <a:ea typeface="Arial Rounded"/>
                <a:cs typeface="Arial Rounded"/>
                <a:sym typeface="Arial Rounded"/>
              </a:rPr>
              <a:t>Chọn từ ngữ</a:t>
            </a:r>
            <a:endParaRPr sz="4400" b="1">
              <a:solidFill>
                <a:srgbClr val="0070C0"/>
              </a:solidFill>
              <a:latin typeface="Arial Rounded"/>
              <a:ea typeface="Arial Rounded"/>
              <a:cs typeface="Arial Rounded"/>
              <a:sym typeface="Arial Rounded"/>
            </a:endParaRPr>
          </a:p>
        </p:txBody>
      </p:sp>
      <p:sp>
        <p:nvSpPr>
          <p:cNvPr id="405" name="Google Shape;405;p13"/>
          <p:cNvSpPr txBox="1"/>
          <p:nvPr/>
        </p:nvSpPr>
        <p:spPr>
          <a:xfrm>
            <a:off x="1523301" y="1166955"/>
            <a:ext cx="1010925" cy="92333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5400" b="1">
                <a:solidFill>
                  <a:srgbClr val="0070C0"/>
                </a:solidFill>
                <a:latin typeface="Arial Rounded"/>
                <a:ea typeface="Arial Rounded"/>
                <a:cs typeface="Arial Rounded"/>
                <a:sym typeface="Arial Rounded"/>
              </a:rPr>
              <a:t>5</a:t>
            </a:r>
            <a:endParaRPr sz="5400" b="1">
              <a:solidFill>
                <a:srgbClr val="0070C0"/>
              </a:solidFill>
              <a:latin typeface="Arial Rounded"/>
              <a:ea typeface="Arial Rounded"/>
              <a:cs typeface="Arial Rounded"/>
              <a:sym typeface="Arial Rounded"/>
            </a:endParaRPr>
          </a:p>
        </p:txBody>
      </p:sp>
      <p:pic>
        <p:nvPicPr>
          <p:cNvPr id="406" name="Google Shape;406;p13"/>
          <p:cNvPicPr preferRelativeResize="0"/>
          <p:nvPr/>
        </p:nvPicPr>
        <p:blipFill rotWithShape="1">
          <a:blip r:embed="rId4">
            <a:alphaModFix/>
          </a:blip>
          <a:srcRect/>
          <a:stretch/>
        </p:blipFill>
        <p:spPr>
          <a:xfrm>
            <a:off x="6554891" y="454275"/>
            <a:ext cx="2248544" cy="753135"/>
          </a:xfrm>
          <a:prstGeom prst="rect">
            <a:avLst/>
          </a:prstGeom>
          <a:noFill/>
          <a:ln>
            <a:noFill/>
          </a:ln>
        </p:spPr>
      </p:pic>
      <p:pic>
        <p:nvPicPr>
          <p:cNvPr id="407" name="Google Shape;407;p13"/>
          <p:cNvPicPr preferRelativeResize="0"/>
          <p:nvPr/>
        </p:nvPicPr>
        <p:blipFill rotWithShape="1">
          <a:blip r:embed="rId5">
            <a:alphaModFix/>
          </a:blip>
          <a:srcRect/>
          <a:stretch/>
        </p:blipFill>
        <p:spPr>
          <a:xfrm>
            <a:off x="7214976" y="2452092"/>
            <a:ext cx="1125835" cy="2607748"/>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70"/>
                                        </p:tgtEl>
                                        <p:attrNameLst>
                                          <p:attrName>style.visibility</p:attrName>
                                        </p:attrNameLst>
                                      </p:cBhvr>
                                      <p:to>
                                        <p:strVal val="visible"/>
                                      </p:to>
                                    </p:set>
                                    <p:animEffect transition="in" filter="fade">
                                      <p:cBhvr>
                                        <p:cTn id="7" dur="750"/>
                                        <p:tgtEl>
                                          <p:spTgt spid="370"/>
                                        </p:tgtEl>
                                      </p:cBhvr>
                                    </p:animEffect>
                                  </p:childTnLst>
                                </p:cTn>
                              </p:par>
                            </p:childTnLst>
                          </p:cTn>
                        </p:par>
                        <p:par>
                          <p:cTn id="8" fill="hold">
                            <p:stCondLst>
                              <p:cond delay="750"/>
                            </p:stCondLst>
                            <p:childTnLst>
                              <p:par>
                                <p:cTn id="9" presetID="23" presetClass="entr" presetSubtype="16" fill="hold" nodeType="afterEffect">
                                  <p:stCondLst>
                                    <p:cond delay="0"/>
                                  </p:stCondLst>
                                  <p:childTnLst>
                                    <p:set>
                                      <p:cBhvr>
                                        <p:cTn id="10" dur="1" fill="hold">
                                          <p:stCondLst>
                                            <p:cond delay="0"/>
                                          </p:stCondLst>
                                        </p:cTn>
                                        <p:tgtEl>
                                          <p:spTgt spid="398"/>
                                        </p:tgtEl>
                                        <p:attrNameLst>
                                          <p:attrName>style.visibility</p:attrName>
                                        </p:attrNameLst>
                                      </p:cBhvr>
                                      <p:to>
                                        <p:strVal val="visible"/>
                                      </p:to>
                                    </p:set>
                                    <p:anim calcmode="lin" valueType="num">
                                      <p:cBhvr additive="base">
                                        <p:cTn id="11" dur="750"/>
                                        <p:tgtEl>
                                          <p:spTgt spid="398"/>
                                        </p:tgtEl>
                                        <p:attrNameLst>
                                          <p:attrName>ppt_w</p:attrName>
                                        </p:attrNameLst>
                                      </p:cBhvr>
                                      <p:tavLst>
                                        <p:tav tm="0">
                                          <p:val>
                                            <p:strVal val="0"/>
                                          </p:val>
                                        </p:tav>
                                        <p:tav tm="100000">
                                          <p:val>
                                            <p:strVal val="#ppt_w"/>
                                          </p:val>
                                        </p:tav>
                                      </p:tavLst>
                                    </p:anim>
                                    <p:anim calcmode="lin" valueType="num">
                                      <p:cBhvr additive="base">
                                        <p:cTn id="12" dur="750"/>
                                        <p:tgtEl>
                                          <p:spTgt spid="398"/>
                                        </p:tgtEl>
                                        <p:attrNameLst>
                                          <p:attrName>ppt_h</p:attrName>
                                        </p:attrNameLst>
                                      </p:cBhvr>
                                      <p:tavLst>
                                        <p:tav tm="0">
                                          <p:val>
                                            <p:strVal val="0"/>
                                          </p:val>
                                        </p:tav>
                                        <p:tav tm="100000">
                                          <p:val>
                                            <p:strVal val="#ppt_h"/>
                                          </p:val>
                                        </p:tav>
                                      </p:tavLst>
                                    </p:anim>
                                  </p:childTnLst>
                                </p:cTn>
                              </p:par>
                              <p:par>
                                <p:cTn id="13" presetID="23" presetClass="entr" presetSubtype="16" fill="hold" nodeType="withEffect">
                                  <p:stCondLst>
                                    <p:cond delay="0"/>
                                  </p:stCondLst>
                                  <p:childTnLst>
                                    <p:set>
                                      <p:cBhvr>
                                        <p:cTn id="14" dur="1" fill="hold">
                                          <p:stCondLst>
                                            <p:cond delay="0"/>
                                          </p:stCondLst>
                                        </p:cTn>
                                        <p:tgtEl>
                                          <p:spTgt spid="395"/>
                                        </p:tgtEl>
                                        <p:attrNameLst>
                                          <p:attrName>style.visibility</p:attrName>
                                        </p:attrNameLst>
                                      </p:cBhvr>
                                      <p:to>
                                        <p:strVal val="visible"/>
                                      </p:to>
                                    </p:set>
                                    <p:anim calcmode="lin" valueType="num">
                                      <p:cBhvr additive="base">
                                        <p:cTn id="15" dur="750"/>
                                        <p:tgtEl>
                                          <p:spTgt spid="395"/>
                                        </p:tgtEl>
                                        <p:attrNameLst>
                                          <p:attrName>ppt_w</p:attrName>
                                        </p:attrNameLst>
                                      </p:cBhvr>
                                      <p:tavLst>
                                        <p:tav tm="0">
                                          <p:val>
                                            <p:strVal val="0"/>
                                          </p:val>
                                        </p:tav>
                                        <p:tav tm="100000">
                                          <p:val>
                                            <p:strVal val="#ppt_w"/>
                                          </p:val>
                                        </p:tav>
                                      </p:tavLst>
                                    </p:anim>
                                    <p:anim calcmode="lin" valueType="num">
                                      <p:cBhvr additive="base">
                                        <p:cTn id="16" dur="750"/>
                                        <p:tgtEl>
                                          <p:spTgt spid="395"/>
                                        </p:tgtEl>
                                        <p:attrNameLst>
                                          <p:attrName>ppt_h</p:attrName>
                                        </p:attrNameLst>
                                      </p:cBhvr>
                                      <p:tavLst>
                                        <p:tav tm="0">
                                          <p:val>
                                            <p:strVal val="0"/>
                                          </p:val>
                                        </p:tav>
                                        <p:tav tm="100000">
                                          <p:val>
                                            <p:strVal val="#ppt_h"/>
                                          </p:val>
                                        </p:tav>
                                      </p:tavLst>
                                    </p:anim>
                                  </p:childTnLst>
                                </p:cTn>
                              </p:par>
                              <p:par>
                                <p:cTn id="17" presetID="23" presetClass="entr" presetSubtype="16" fill="hold" nodeType="withEffect">
                                  <p:stCondLst>
                                    <p:cond delay="0"/>
                                  </p:stCondLst>
                                  <p:childTnLst>
                                    <p:set>
                                      <p:cBhvr>
                                        <p:cTn id="18" dur="1" fill="hold">
                                          <p:stCondLst>
                                            <p:cond delay="0"/>
                                          </p:stCondLst>
                                        </p:cTn>
                                        <p:tgtEl>
                                          <p:spTgt spid="389"/>
                                        </p:tgtEl>
                                        <p:attrNameLst>
                                          <p:attrName>style.visibility</p:attrName>
                                        </p:attrNameLst>
                                      </p:cBhvr>
                                      <p:to>
                                        <p:strVal val="visible"/>
                                      </p:to>
                                    </p:set>
                                    <p:anim calcmode="lin" valueType="num">
                                      <p:cBhvr additive="base">
                                        <p:cTn id="19" dur="750"/>
                                        <p:tgtEl>
                                          <p:spTgt spid="389"/>
                                        </p:tgtEl>
                                        <p:attrNameLst>
                                          <p:attrName>ppt_w</p:attrName>
                                        </p:attrNameLst>
                                      </p:cBhvr>
                                      <p:tavLst>
                                        <p:tav tm="0">
                                          <p:val>
                                            <p:strVal val="0"/>
                                          </p:val>
                                        </p:tav>
                                        <p:tav tm="100000">
                                          <p:val>
                                            <p:strVal val="#ppt_w"/>
                                          </p:val>
                                        </p:tav>
                                      </p:tavLst>
                                    </p:anim>
                                    <p:anim calcmode="lin" valueType="num">
                                      <p:cBhvr additive="base">
                                        <p:cTn id="20" dur="750"/>
                                        <p:tgtEl>
                                          <p:spTgt spid="389"/>
                                        </p:tgtEl>
                                        <p:attrNameLst>
                                          <p:attrName>ppt_h</p:attrName>
                                        </p:attrNameLst>
                                      </p:cBhvr>
                                      <p:tavLst>
                                        <p:tav tm="0">
                                          <p:val>
                                            <p:strVal val="0"/>
                                          </p:val>
                                        </p:tav>
                                        <p:tav tm="100000">
                                          <p:val>
                                            <p:strVal val="#ppt_h"/>
                                          </p:val>
                                        </p:tav>
                                      </p:tavLst>
                                    </p:anim>
                                  </p:childTnLst>
                                </p:cTn>
                              </p:par>
                              <p:par>
                                <p:cTn id="21" presetID="23" presetClass="entr" presetSubtype="16" fill="hold" nodeType="withEffect">
                                  <p:stCondLst>
                                    <p:cond delay="0"/>
                                  </p:stCondLst>
                                  <p:childTnLst>
                                    <p:set>
                                      <p:cBhvr>
                                        <p:cTn id="22" dur="1" fill="hold">
                                          <p:stCondLst>
                                            <p:cond delay="0"/>
                                          </p:stCondLst>
                                        </p:cTn>
                                        <p:tgtEl>
                                          <p:spTgt spid="392"/>
                                        </p:tgtEl>
                                        <p:attrNameLst>
                                          <p:attrName>style.visibility</p:attrName>
                                        </p:attrNameLst>
                                      </p:cBhvr>
                                      <p:to>
                                        <p:strVal val="visible"/>
                                      </p:to>
                                    </p:set>
                                    <p:anim calcmode="lin" valueType="num">
                                      <p:cBhvr additive="base">
                                        <p:cTn id="23" dur="750"/>
                                        <p:tgtEl>
                                          <p:spTgt spid="392"/>
                                        </p:tgtEl>
                                        <p:attrNameLst>
                                          <p:attrName>ppt_w</p:attrName>
                                        </p:attrNameLst>
                                      </p:cBhvr>
                                      <p:tavLst>
                                        <p:tav tm="0">
                                          <p:val>
                                            <p:strVal val="0"/>
                                          </p:val>
                                        </p:tav>
                                        <p:tav tm="100000">
                                          <p:val>
                                            <p:strVal val="#ppt_w"/>
                                          </p:val>
                                        </p:tav>
                                      </p:tavLst>
                                    </p:anim>
                                    <p:anim calcmode="lin" valueType="num">
                                      <p:cBhvr additive="base">
                                        <p:cTn id="24" dur="750"/>
                                        <p:tgtEl>
                                          <p:spTgt spid="392"/>
                                        </p:tgtEl>
                                        <p:attrNameLst>
                                          <p:attrName>ppt_h</p:attrName>
                                        </p:attrNameLst>
                                      </p:cBhvr>
                                      <p:tavLst>
                                        <p:tav tm="0">
                                          <p:val>
                                            <p:strVal val="0"/>
                                          </p:val>
                                        </p:tav>
                                        <p:tav tm="100000">
                                          <p:val>
                                            <p:strVal val="#ppt_h"/>
                                          </p:val>
                                        </p:tav>
                                      </p:tavLst>
                                    </p:anim>
                                  </p:childTnLst>
                                </p:cTn>
                              </p:par>
                              <p:par>
                                <p:cTn id="25" presetID="23" presetClass="entr" presetSubtype="16" fill="hold" nodeType="withEffect">
                                  <p:stCondLst>
                                    <p:cond delay="0"/>
                                  </p:stCondLst>
                                  <p:childTnLst>
                                    <p:set>
                                      <p:cBhvr>
                                        <p:cTn id="26" dur="1" fill="hold">
                                          <p:stCondLst>
                                            <p:cond delay="0"/>
                                          </p:stCondLst>
                                        </p:cTn>
                                        <p:tgtEl>
                                          <p:spTgt spid="386"/>
                                        </p:tgtEl>
                                        <p:attrNameLst>
                                          <p:attrName>style.visibility</p:attrName>
                                        </p:attrNameLst>
                                      </p:cBhvr>
                                      <p:to>
                                        <p:strVal val="visible"/>
                                      </p:to>
                                    </p:set>
                                    <p:anim calcmode="lin" valueType="num">
                                      <p:cBhvr additive="base">
                                        <p:cTn id="27" dur="750"/>
                                        <p:tgtEl>
                                          <p:spTgt spid="386"/>
                                        </p:tgtEl>
                                        <p:attrNameLst>
                                          <p:attrName>ppt_w</p:attrName>
                                        </p:attrNameLst>
                                      </p:cBhvr>
                                      <p:tavLst>
                                        <p:tav tm="0">
                                          <p:val>
                                            <p:strVal val="0"/>
                                          </p:val>
                                        </p:tav>
                                        <p:tav tm="100000">
                                          <p:val>
                                            <p:strVal val="#ppt_w"/>
                                          </p:val>
                                        </p:tav>
                                      </p:tavLst>
                                    </p:anim>
                                    <p:anim calcmode="lin" valueType="num">
                                      <p:cBhvr additive="base">
                                        <p:cTn id="28" dur="750"/>
                                        <p:tgtEl>
                                          <p:spTgt spid="386"/>
                                        </p:tgtEl>
                                        <p:attrNameLst>
                                          <p:attrName>ppt_h</p:attrName>
                                        </p:attrNameLst>
                                      </p:cBhvr>
                                      <p:tavLst>
                                        <p:tav tm="0">
                                          <p:val>
                                            <p:strVal val="0"/>
                                          </p:val>
                                        </p:tav>
                                        <p:tav tm="100000">
                                          <p:val>
                                            <p:strVal val="#ppt_h"/>
                                          </p:val>
                                        </p:tav>
                                      </p:tavLst>
                                    </p:anim>
                                  </p:childTnLst>
                                </p:cTn>
                              </p:par>
                              <p:par>
                                <p:cTn id="29" presetID="23" presetClass="entr" presetSubtype="16" fill="hold" nodeType="withEffect">
                                  <p:stCondLst>
                                    <p:cond delay="0"/>
                                  </p:stCondLst>
                                  <p:childTnLst>
                                    <p:set>
                                      <p:cBhvr>
                                        <p:cTn id="30" dur="1" fill="hold">
                                          <p:stCondLst>
                                            <p:cond delay="0"/>
                                          </p:stCondLst>
                                        </p:cTn>
                                        <p:tgtEl>
                                          <p:spTgt spid="383"/>
                                        </p:tgtEl>
                                        <p:attrNameLst>
                                          <p:attrName>style.visibility</p:attrName>
                                        </p:attrNameLst>
                                      </p:cBhvr>
                                      <p:to>
                                        <p:strVal val="visible"/>
                                      </p:to>
                                    </p:set>
                                    <p:anim calcmode="lin" valueType="num">
                                      <p:cBhvr additive="base">
                                        <p:cTn id="31" dur="750"/>
                                        <p:tgtEl>
                                          <p:spTgt spid="383"/>
                                        </p:tgtEl>
                                        <p:attrNameLst>
                                          <p:attrName>ppt_w</p:attrName>
                                        </p:attrNameLst>
                                      </p:cBhvr>
                                      <p:tavLst>
                                        <p:tav tm="0">
                                          <p:val>
                                            <p:strVal val="0"/>
                                          </p:val>
                                        </p:tav>
                                        <p:tav tm="100000">
                                          <p:val>
                                            <p:strVal val="#ppt_w"/>
                                          </p:val>
                                        </p:tav>
                                      </p:tavLst>
                                    </p:anim>
                                    <p:anim calcmode="lin" valueType="num">
                                      <p:cBhvr additive="base">
                                        <p:cTn id="32" dur="750"/>
                                        <p:tgtEl>
                                          <p:spTgt spid="383"/>
                                        </p:tgtEl>
                                        <p:attrNameLst>
                                          <p:attrName>ppt_h</p:attrName>
                                        </p:attrNameLst>
                                      </p:cBhvr>
                                      <p:tavLst>
                                        <p:tav tm="0">
                                          <p:val>
                                            <p:strVal val="0"/>
                                          </p:val>
                                        </p:tav>
                                        <p:tav tm="100000">
                                          <p:val>
                                            <p:strVal val="#ppt_h"/>
                                          </p:val>
                                        </p:tav>
                                      </p:tavLst>
                                    </p:anim>
                                  </p:childTnLst>
                                </p:cTn>
                              </p:par>
                              <p:par>
                                <p:cTn id="33" presetID="23" presetClass="entr" presetSubtype="16" fill="hold" nodeType="withEffect">
                                  <p:stCondLst>
                                    <p:cond delay="0"/>
                                  </p:stCondLst>
                                  <p:childTnLst>
                                    <p:set>
                                      <p:cBhvr>
                                        <p:cTn id="34" dur="1" fill="hold">
                                          <p:stCondLst>
                                            <p:cond delay="0"/>
                                          </p:stCondLst>
                                        </p:cTn>
                                        <p:tgtEl>
                                          <p:spTgt spid="377"/>
                                        </p:tgtEl>
                                        <p:attrNameLst>
                                          <p:attrName>style.visibility</p:attrName>
                                        </p:attrNameLst>
                                      </p:cBhvr>
                                      <p:to>
                                        <p:strVal val="visible"/>
                                      </p:to>
                                    </p:set>
                                    <p:anim calcmode="lin" valueType="num">
                                      <p:cBhvr additive="base">
                                        <p:cTn id="35" dur="750"/>
                                        <p:tgtEl>
                                          <p:spTgt spid="377"/>
                                        </p:tgtEl>
                                        <p:attrNameLst>
                                          <p:attrName>ppt_w</p:attrName>
                                        </p:attrNameLst>
                                      </p:cBhvr>
                                      <p:tavLst>
                                        <p:tav tm="0">
                                          <p:val>
                                            <p:strVal val="0"/>
                                          </p:val>
                                        </p:tav>
                                        <p:tav tm="100000">
                                          <p:val>
                                            <p:strVal val="#ppt_w"/>
                                          </p:val>
                                        </p:tav>
                                      </p:tavLst>
                                    </p:anim>
                                    <p:anim calcmode="lin" valueType="num">
                                      <p:cBhvr additive="base">
                                        <p:cTn id="36" dur="750"/>
                                        <p:tgtEl>
                                          <p:spTgt spid="377"/>
                                        </p:tgtEl>
                                        <p:attrNameLst>
                                          <p:attrName>ppt_h</p:attrName>
                                        </p:attrNameLst>
                                      </p:cBhvr>
                                      <p:tavLst>
                                        <p:tav tm="0">
                                          <p:val>
                                            <p:strVal val="0"/>
                                          </p:val>
                                        </p:tav>
                                        <p:tav tm="100000">
                                          <p:val>
                                            <p:strVal val="#ppt_h"/>
                                          </p:val>
                                        </p:tav>
                                      </p:tavLst>
                                    </p:anim>
                                  </p:childTnLst>
                                </p:cTn>
                              </p:par>
                              <p:par>
                                <p:cTn id="37" presetID="23" presetClass="entr" presetSubtype="16" fill="hold" nodeType="withEffect">
                                  <p:stCondLst>
                                    <p:cond delay="0"/>
                                  </p:stCondLst>
                                  <p:childTnLst>
                                    <p:set>
                                      <p:cBhvr>
                                        <p:cTn id="38" dur="1" fill="hold">
                                          <p:stCondLst>
                                            <p:cond delay="0"/>
                                          </p:stCondLst>
                                        </p:cTn>
                                        <p:tgtEl>
                                          <p:spTgt spid="380"/>
                                        </p:tgtEl>
                                        <p:attrNameLst>
                                          <p:attrName>style.visibility</p:attrName>
                                        </p:attrNameLst>
                                      </p:cBhvr>
                                      <p:to>
                                        <p:strVal val="visible"/>
                                      </p:to>
                                    </p:set>
                                    <p:anim calcmode="lin" valueType="num">
                                      <p:cBhvr additive="base">
                                        <p:cTn id="39" dur="750"/>
                                        <p:tgtEl>
                                          <p:spTgt spid="380"/>
                                        </p:tgtEl>
                                        <p:attrNameLst>
                                          <p:attrName>ppt_w</p:attrName>
                                        </p:attrNameLst>
                                      </p:cBhvr>
                                      <p:tavLst>
                                        <p:tav tm="0">
                                          <p:val>
                                            <p:strVal val="0"/>
                                          </p:val>
                                        </p:tav>
                                        <p:tav tm="100000">
                                          <p:val>
                                            <p:strVal val="#ppt_w"/>
                                          </p:val>
                                        </p:tav>
                                      </p:tavLst>
                                    </p:anim>
                                    <p:anim calcmode="lin" valueType="num">
                                      <p:cBhvr additive="base">
                                        <p:cTn id="40" dur="750"/>
                                        <p:tgtEl>
                                          <p:spTgt spid="380"/>
                                        </p:tgtEl>
                                        <p:attrNameLst>
                                          <p:attrName>ppt_h</p:attrName>
                                        </p:attrNameLst>
                                      </p:cBhvr>
                                      <p:tavLst>
                                        <p:tav tm="0">
                                          <p:val>
                                            <p:strVal val="0"/>
                                          </p:val>
                                        </p:tav>
                                        <p:tav tm="100000">
                                          <p:val>
                                            <p:strVal val="#ppt_h"/>
                                          </p:val>
                                        </p:tav>
                                      </p:tavLst>
                                    </p:anim>
                                  </p:childTnLst>
                                </p:cTn>
                              </p:par>
                              <p:par>
                                <p:cTn id="41" presetID="23" presetClass="entr" presetSubtype="16" fill="hold" nodeType="withEffect">
                                  <p:stCondLst>
                                    <p:cond delay="0"/>
                                  </p:stCondLst>
                                  <p:childTnLst>
                                    <p:set>
                                      <p:cBhvr>
                                        <p:cTn id="42" dur="1" fill="hold">
                                          <p:stCondLst>
                                            <p:cond delay="0"/>
                                          </p:stCondLst>
                                        </p:cTn>
                                        <p:tgtEl>
                                          <p:spTgt spid="374"/>
                                        </p:tgtEl>
                                        <p:attrNameLst>
                                          <p:attrName>style.visibility</p:attrName>
                                        </p:attrNameLst>
                                      </p:cBhvr>
                                      <p:to>
                                        <p:strVal val="visible"/>
                                      </p:to>
                                    </p:set>
                                    <p:anim calcmode="lin" valueType="num">
                                      <p:cBhvr additive="base">
                                        <p:cTn id="43" dur="750"/>
                                        <p:tgtEl>
                                          <p:spTgt spid="374"/>
                                        </p:tgtEl>
                                        <p:attrNameLst>
                                          <p:attrName>ppt_w</p:attrName>
                                        </p:attrNameLst>
                                      </p:cBhvr>
                                      <p:tavLst>
                                        <p:tav tm="0">
                                          <p:val>
                                            <p:strVal val="0"/>
                                          </p:val>
                                        </p:tav>
                                        <p:tav tm="100000">
                                          <p:val>
                                            <p:strVal val="#ppt_w"/>
                                          </p:val>
                                        </p:tav>
                                      </p:tavLst>
                                    </p:anim>
                                    <p:anim calcmode="lin" valueType="num">
                                      <p:cBhvr additive="base">
                                        <p:cTn id="44" dur="750"/>
                                        <p:tgtEl>
                                          <p:spTgt spid="374"/>
                                        </p:tgtEl>
                                        <p:attrNameLst>
                                          <p:attrName>ppt_h</p:attrName>
                                        </p:attrNameLst>
                                      </p:cBhvr>
                                      <p:tavLst>
                                        <p:tav tm="0">
                                          <p:val>
                                            <p:strVal val="0"/>
                                          </p:val>
                                        </p:tav>
                                        <p:tav tm="100000">
                                          <p:val>
                                            <p:strVal val="#ppt_h"/>
                                          </p:val>
                                        </p:tav>
                                      </p:tavLst>
                                    </p:anim>
                                  </p:childTnLst>
                                </p:cTn>
                              </p:par>
                              <p:par>
                                <p:cTn id="45" presetID="23" presetClass="entr" presetSubtype="16" fill="hold" nodeType="withEffect">
                                  <p:stCondLst>
                                    <p:cond delay="0"/>
                                  </p:stCondLst>
                                  <p:childTnLst>
                                    <p:set>
                                      <p:cBhvr>
                                        <p:cTn id="46" dur="1" fill="hold">
                                          <p:stCondLst>
                                            <p:cond delay="0"/>
                                          </p:stCondLst>
                                        </p:cTn>
                                        <p:tgtEl>
                                          <p:spTgt spid="371"/>
                                        </p:tgtEl>
                                        <p:attrNameLst>
                                          <p:attrName>style.visibility</p:attrName>
                                        </p:attrNameLst>
                                      </p:cBhvr>
                                      <p:to>
                                        <p:strVal val="visible"/>
                                      </p:to>
                                    </p:set>
                                    <p:anim calcmode="lin" valueType="num">
                                      <p:cBhvr additive="base">
                                        <p:cTn id="47" dur="750"/>
                                        <p:tgtEl>
                                          <p:spTgt spid="371"/>
                                        </p:tgtEl>
                                        <p:attrNameLst>
                                          <p:attrName>ppt_w</p:attrName>
                                        </p:attrNameLst>
                                      </p:cBhvr>
                                      <p:tavLst>
                                        <p:tav tm="0">
                                          <p:val>
                                            <p:strVal val="0"/>
                                          </p:val>
                                        </p:tav>
                                        <p:tav tm="100000">
                                          <p:val>
                                            <p:strVal val="#ppt_w"/>
                                          </p:val>
                                        </p:tav>
                                      </p:tavLst>
                                    </p:anim>
                                    <p:anim calcmode="lin" valueType="num">
                                      <p:cBhvr additive="base">
                                        <p:cTn id="48" dur="750"/>
                                        <p:tgtEl>
                                          <p:spTgt spid="371"/>
                                        </p:tgtEl>
                                        <p:attrNameLst>
                                          <p:attrName>ppt_h</p:attrName>
                                        </p:attrNameLst>
                                      </p:cBhvr>
                                      <p:tavLst>
                                        <p:tav tm="0">
                                          <p:val>
                                            <p:strVal val="0"/>
                                          </p:val>
                                        </p:tav>
                                        <p:tav tm="100000">
                                          <p:val>
                                            <p:strVal val="#ppt_h"/>
                                          </p:val>
                                        </p:tav>
                                      </p:tavLst>
                                    </p:anim>
                                  </p:childTnLst>
                                </p:cTn>
                              </p:par>
                            </p:childTnLst>
                          </p:cTn>
                        </p:par>
                        <p:par>
                          <p:cTn id="49" fill="hold">
                            <p:stCondLst>
                              <p:cond delay="1500"/>
                            </p:stCondLst>
                            <p:childTnLst>
                              <p:par>
                                <p:cTn id="50" presetID="10" presetClass="entr" presetSubtype="0" fill="hold" nodeType="afterEffect">
                                  <p:stCondLst>
                                    <p:cond delay="0"/>
                                  </p:stCondLst>
                                  <p:childTnLst>
                                    <p:set>
                                      <p:cBhvr>
                                        <p:cTn id="51" dur="1" fill="hold">
                                          <p:stCondLst>
                                            <p:cond delay="0"/>
                                          </p:stCondLst>
                                        </p:cTn>
                                        <p:tgtEl>
                                          <p:spTgt spid="407"/>
                                        </p:tgtEl>
                                        <p:attrNameLst>
                                          <p:attrName>style.visibility</p:attrName>
                                        </p:attrNameLst>
                                      </p:cBhvr>
                                      <p:to>
                                        <p:strVal val="visible"/>
                                      </p:to>
                                    </p:set>
                                    <p:animEffect transition="in" filter="fade">
                                      <p:cBhvr>
                                        <p:cTn id="52" dur="1000"/>
                                        <p:tgtEl>
                                          <p:spTgt spid="407"/>
                                        </p:tgtEl>
                                      </p:cBhvr>
                                    </p:animEffect>
                                  </p:childTnLst>
                                </p:cTn>
                              </p:par>
                            </p:childTnLst>
                          </p:cTn>
                        </p:par>
                        <p:par>
                          <p:cTn id="53" fill="hold">
                            <p:stCondLst>
                              <p:cond delay="2500"/>
                            </p:stCondLst>
                            <p:childTnLst>
                              <p:par>
                                <p:cTn id="54" presetID="23" presetClass="entr" presetSubtype="16" fill="hold" nodeType="afterEffect">
                                  <p:stCondLst>
                                    <p:cond delay="0"/>
                                  </p:stCondLst>
                                  <p:childTnLst>
                                    <p:set>
                                      <p:cBhvr>
                                        <p:cTn id="55" dur="1" fill="hold">
                                          <p:stCondLst>
                                            <p:cond delay="0"/>
                                          </p:stCondLst>
                                        </p:cTn>
                                        <p:tgtEl>
                                          <p:spTgt spid="401"/>
                                        </p:tgtEl>
                                        <p:attrNameLst>
                                          <p:attrName>style.visibility</p:attrName>
                                        </p:attrNameLst>
                                      </p:cBhvr>
                                      <p:to>
                                        <p:strVal val="visible"/>
                                      </p:to>
                                    </p:set>
                                    <p:anim calcmode="lin" valueType="num">
                                      <p:cBhvr additive="base">
                                        <p:cTn id="56" dur="750"/>
                                        <p:tgtEl>
                                          <p:spTgt spid="401"/>
                                        </p:tgtEl>
                                        <p:attrNameLst>
                                          <p:attrName>ppt_w</p:attrName>
                                        </p:attrNameLst>
                                      </p:cBhvr>
                                      <p:tavLst>
                                        <p:tav tm="0">
                                          <p:val>
                                            <p:strVal val="0"/>
                                          </p:val>
                                        </p:tav>
                                        <p:tav tm="100000">
                                          <p:val>
                                            <p:strVal val="#ppt_w"/>
                                          </p:val>
                                        </p:tav>
                                      </p:tavLst>
                                    </p:anim>
                                    <p:anim calcmode="lin" valueType="num">
                                      <p:cBhvr additive="base">
                                        <p:cTn id="57" dur="750"/>
                                        <p:tgtEl>
                                          <p:spTgt spid="401"/>
                                        </p:tgtEl>
                                        <p:attrNameLst>
                                          <p:attrName>ppt_h</p:attrName>
                                        </p:attrNameLst>
                                      </p:cBhvr>
                                      <p:tavLst>
                                        <p:tav tm="0">
                                          <p:val>
                                            <p:strVal val="0"/>
                                          </p:val>
                                        </p:tav>
                                        <p:tav tm="100000">
                                          <p:val>
                                            <p:strVal val="#ppt_h"/>
                                          </p:val>
                                        </p:tav>
                                      </p:tavLst>
                                    </p:anim>
                                  </p:childTnLst>
                                </p:cTn>
                              </p:par>
                            </p:childTnLst>
                          </p:cTn>
                        </p:par>
                        <p:par>
                          <p:cTn id="58" fill="hold">
                            <p:stCondLst>
                              <p:cond delay="3250"/>
                            </p:stCondLst>
                            <p:childTnLst>
                              <p:par>
                                <p:cTn id="59" presetID="8" presetClass="emph" presetSubtype="0" fill="hold" nodeType="afterEffect">
                                  <p:stCondLst>
                                    <p:cond delay="0"/>
                                  </p:stCondLst>
                                  <p:childTnLst>
                                    <p:animRot by="-21600000">
                                      <p:cBhvr>
                                        <p:cTn id="60" dur="2750" fill="hold"/>
                                        <p:tgtEl>
                                          <p:spTgt spid="401"/>
                                        </p:tgtEl>
                                        <p:attrNameLst>
                                          <p:attrName>r</p:attrName>
                                        </p:attrNameLst>
                                      </p:cBhvr>
                                    </p:animRot>
                                  </p:childTnLst>
                                </p:cTn>
                              </p:par>
                              <p:par>
                                <p:cTn id="61" presetID="10" presetClass="entr" presetSubtype="0" fill="hold" nodeType="withEffect">
                                  <p:stCondLst>
                                    <p:cond delay="750"/>
                                  </p:stCondLst>
                                  <p:childTnLst>
                                    <p:set>
                                      <p:cBhvr>
                                        <p:cTn id="62" dur="1" fill="hold">
                                          <p:stCondLst>
                                            <p:cond delay="0"/>
                                          </p:stCondLst>
                                        </p:cTn>
                                        <p:tgtEl>
                                          <p:spTgt spid="405"/>
                                        </p:tgtEl>
                                        <p:attrNameLst>
                                          <p:attrName>style.visibility</p:attrName>
                                        </p:attrNameLst>
                                      </p:cBhvr>
                                      <p:to>
                                        <p:strVal val="visible"/>
                                      </p:to>
                                    </p:set>
                                    <p:animEffect transition="in" filter="fade">
                                      <p:cBhvr>
                                        <p:cTn id="63" dur="500"/>
                                        <p:tgtEl>
                                          <p:spTgt spid="405"/>
                                        </p:tgtEl>
                                      </p:cBhvr>
                                    </p:animEffect>
                                  </p:childTnLst>
                                </p:cTn>
                              </p:par>
                              <p:par>
                                <p:cTn id="64" presetID="10" presetClass="entr" presetSubtype="0" fill="hold" nodeType="withEffect">
                                  <p:stCondLst>
                                    <p:cond delay="1250"/>
                                  </p:stCondLst>
                                  <p:childTnLst>
                                    <p:set>
                                      <p:cBhvr>
                                        <p:cTn id="65" dur="1" fill="hold">
                                          <p:stCondLst>
                                            <p:cond delay="0"/>
                                          </p:stCondLst>
                                        </p:cTn>
                                        <p:tgtEl>
                                          <p:spTgt spid="404"/>
                                        </p:tgtEl>
                                        <p:attrNameLst>
                                          <p:attrName>style.visibility</p:attrName>
                                        </p:attrNameLst>
                                      </p:cBhvr>
                                      <p:to>
                                        <p:strVal val="visible"/>
                                      </p:to>
                                    </p:set>
                                    <p:animEffect transition="in" filter="fade">
                                      <p:cBhvr>
                                        <p:cTn id="66" dur="500"/>
                                        <p:tgtEl>
                                          <p:spTgt spid="404"/>
                                        </p:tgtEl>
                                      </p:cBhvr>
                                    </p:animEffect>
                                  </p:childTnLst>
                                </p:cTn>
                              </p:par>
                              <p:par>
                                <p:cTn id="67" presetID="2" presetClass="entr" presetSubtype="2" fill="hold" nodeType="withEffect">
                                  <p:stCondLst>
                                    <p:cond delay="2250"/>
                                  </p:stCondLst>
                                  <p:childTnLst>
                                    <p:set>
                                      <p:cBhvr>
                                        <p:cTn id="68" dur="1" fill="hold">
                                          <p:stCondLst>
                                            <p:cond delay="0"/>
                                          </p:stCondLst>
                                        </p:cTn>
                                        <p:tgtEl>
                                          <p:spTgt spid="406"/>
                                        </p:tgtEl>
                                        <p:attrNameLst>
                                          <p:attrName>style.visibility</p:attrName>
                                        </p:attrNameLst>
                                      </p:cBhvr>
                                      <p:to>
                                        <p:strVal val="visible"/>
                                      </p:to>
                                    </p:set>
                                    <p:anim calcmode="lin" valueType="num">
                                      <p:cBhvr additive="base">
                                        <p:cTn id="69" dur="1250"/>
                                        <p:tgtEl>
                                          <p:spTgt spid="406"/>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11"/>
        <p:cNvGrpSpPr/>
        <p:nvPr/>
      </p:nvGrpSpPr>
      <p:grpSpPr>
        <a:xfrm>
          <a:off x="0" y="0"/>
          <a:ext cx="0" cy="0"/>
          <a:chOff x="0" y="0"/>
          <a:chExt cx="0" cy="0"/>
        </a:xfrm>
      </p:grpSpPr>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l="8485" t="16190" r="17527" b="74440"/>
          <a:stretch/>
        </p:blipFill>
        <p:spPr>
          <a:xfrm>
            <a:off x="350650" y="927463"/>
            <a:ext cx="7716986" cy="1371601"/>
          </a:xfrm>
          <a:prstGeom prst="rect">
            <a:avLst/>
          </a:prstGeom>
        </p:spPr>
      </p:pic>
      <p:sp>
        <p:nvSpPr>
          <p:cNvPr id="9" name="TextBox 8"/>
          <p:cNvSpPr txBox="1"/>
          <p:nvPr/>
        </p:nvSpPr>
        <p:spPr>
          <a:xfrm>
            <a:off x="934726" y="2743200"/>
            <a:ext cx="7632218" cy="523220"/>
          </a:xfrm>
          <a:prstGeom prst="rect">
            <a:avLst/>
          </a:prstGeom>
          <a:noFill/>
        </p:spPr>
        <p:txBody>
          <a:bodyPr wrap="none" rtlCol="0">
            <a:spAutoFit/>
          </a:bodyPr>
          <a:lstStyle/>
          <a:p>
            <a:r>
              <a:rPr lang="en-US" sz="2800" dirty="0" err="1" smtClean="0">
                <a:latin typeface="Arial-Rounded" panose="020B0500000000000000" pitchFamily="34" charset="0"/>
                <a:ea typeface="Arial-Rounded" panose="020B0500000000000000" pitchFamily="34" charset="0"/>
                <a:cs typeface="Arial-Rounded" panose="020B0500000000000000" pitchFamily="34" charset="0"/>
              </a:rPr>
              <a:t>Cô</a:t>
            </a:r>
            <a:r>
              <a:rPr lang="en-US" sz="2800" dirty="0" smtClean="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smtClean="0">
                <a:latin typeface="Arial-Rounded" panose="020B0500000000000000" pitchFamily="34" charset="0"/>
                <a:ea typeface="Arial-Rounded" panose="020B0500000000000000" pitchFamily="34" charset="0"/>
                <a:cs typeface="Arial-Rounded" panose="020B0500000000000000" pitchFamily="34" charset="0"/>
              </a:rPr>
              <a:t>giáo</a:t>
            </a:r>
            <a:r>
              <a:rPr lang="en-US" sz="2800" dirty="0" smtClean="0">
                <a:latin typeface="Arial-Rounded" panose="020B0500000000000000" pitchFamily="34" charset="0"/>
                <a:ea typeface="Arial-Rounded" panose="020B0500000000000000" pitchFamily="34" charset="0"/>
                <a:cs typeface="Arial-Rounded" panose="020B0500000000000000" pitchFamily="34" charset="0"/>
              </a:rPr>
              <a:t> ……......... </a:t>
            </a:r>
            <a:r>
              <a:rPr lang="en-US" sz="2800" dirty="0" err="1">
                <a:latin typeface="Arial-Rounded" panose="020B0500000000000000" pitchFamily="34" charset="0"/>
                <a:ea typeface="Arial-Rounded" panose="020B0500000000000000" pitchFamily="34" charset="0"/>
                <a:cs typeface="Arial-Rounded" panose="020B0500000000000000" pitchFamily="34" charset="0"/>
              </a:rPr>
              <a:t>n</a:t>
            </a:r>
            <a:r>
              <a:rPr lang="en-US" sz="2800" dirty="0" err="1" smtClean="0">
                <a:latin typeface="Arial-Rounded" panose="020B0500000000000000" pitchFamily="34" charset="0"/>
                <a:ea typeface="Arial-Rounded" panose="020B0500000000000000" pitchFamily="34" charset="0"/>
                <a:cs typeface="Arial-Rounded" panose="020B0500000000000000" pitchFamily="34" charset="0"/>
              </a:rPr>
              <a:t>hìn</a:t>
            </a:r>
            <a:r>
              <a:rPr lang="en-US" sz="2800" dirty="0" smtClean="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smtClean="0">
                <a:latin typeface="Arial-Rounded" panose="020B0500000000000000" pitchFamily="34" charset="0"/>
                <a:ea typeface="Arial-Rounded" panose="020B0500000000000000" pitchFamily="34" charset="0"/>
                <a:cs typeface="Arial-Rounded" panose="020B0500000000000000" pitchFamily="34" charset="0"/>
              </a:rPr>
              <a:t>các</a:t>
            </a:r>
            <a:r>
              <a:rPr lang="en-US" sz="2800" dirty="0" smtClean="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smtClean="0">
                <a:latin typeface="Arial-Rounded" panose="020B0500000000000000" pitchFamily="34" charset="0"/>
                <a:ea typeface="Arial-Rounded" panose="020B0500000000000000" pitchFamily="34" charset="0"/>
                <a:cs typeface="Arial-Rounded" panose="020B0500000000000000" pitchFamily="34" charset="0"/>
              </a:rPr>
              <a:t>bạn</a:t>
            </a:r>
            <a:r>
              <a:rPr lang="en-US" sz="2800" dirty="0" smtClean="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smtClean="0">
                <a:latin typeface="Arial-Rounded" panose="020B0500000000000000" pitchFamily="34" charset="0"/>
                <a:ea typeface="Arial-Rounded" panose="020B0500000000000000" pitchFamily="34" charset="0"/>
                <a:cs typeface="Arial-Rounded" panose="020B0500000000000000" pitchFamily="34" charset="0"/>
              </a:rPr>
              <a:t>chơi</a:t>
            </a:r>
            <a:r>
              <a:rPr lang="en-US" sz="2800" dirty="0" smtClean="0">
                <a:latin typeface="Arial-Rounded" panose="020B0500000000000000" pitchFamily="34" charset="0"/>
                <a:ea typeface="Arial-Rounded" panose="020B0500000000000000" pitchFamily="34" charset="0"/>
                <a:cs typeface="Arial-Rounded" panose="020B0500000000000000" pitchFamily="34" charset="0"/>
              </a:rPr>
              <a:t> ở </a:t>
            </a:r>
            <a:r>
              <a:rPr lang="en-US" sz="2800" dirty="0" err="1" smtClean="0">
                <a:latin typeface="Arial-Rounded" panose="020B0500000000000000" pitchFamily="34" charset="0"/>
                <a:ea typeface="Arial-Rounded" panose="020B0500000000000000" pitchFamily="34" charset="0"/>
                <a:cs typeface="Arial-Rounded" panose="020B0500000000000000" pitchFamily="34" charset="0"/>
              </a:rPr>
              <a:t>sân</a:t>
            </a:r>
            <a:r>
              <a:rPr lang="en-US" sz="2800" dirty="0" smtClean="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smtClean="0">
                <a:latin typeface="Arial-Rounded" panose="020B0500000000000000" pitchFamily="34" charset="0"/>
                <a:ea typeface="Arial-Rounded" panose="020B0500000000000000" pitchFamily="34" charset="0"/>
                <a:cs typeface="Arial-Rounded" panose="020B0500000000000000" pitchFamily="34" charset="0"/>
              </a:rPr>
              <a:t>trường</a:t>
            </a:r>
            <a:endParaRPr lang="en-US" sz="28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TextBox 9"/>
          <p:cNvSpPr txBox="1"/>
          <p:nvPr/>
        </p:nvSpPr>
        <p:spPr>
          <a:xfrm>
            <a:off x="2332454" y="2717073"/>
            <a:ext cx="1292341" cy="523220"/>
          </a:xfrm>
          <a:prstGeom prst="rect">
            <a:avLst/>
          </a:prstGeom>
          <a:noFill/>
        </p:spPr>
        <p:txBody>
          <a:bodyPr wrap="none" rtlCol="0">
            <a:spAutoFit/>
          </a:bodyPr>
          <a:lstStyle/>
          <a:p>
            <a:r>
              <a:rPr lang="en-US" sz="2800" b="1"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âu</a:t>
            </a:r>
            <a:r>
              <a:rPr lang="en-US" sz="2800" b="1"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yếm</a:t>
            </a:r>
            <a:endPar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22"/>
        <p:cNvGrpSpPr/>
        <p:nvPr/>
      </p:nvGrpSpPr>
      <p:grpSpPr>
        <a:xfrm>
          <a:off x="0" y="0"/>
          <a:ext cx="0" cy="0"/>
          <a:chOff x="0" y="0"/>
          <a:chExt cx="0" cy="0"/>
        </a:xfrm>
      </p:grpSpPr>
      <p:sp>
        <p:nvSpPr>
          <p:cNvPr id="423" name="Google Shape;423;p15"/>
          <p:cNvSpPr/>
          <p:nvPr/>
        </p:nvSpPr>
        <p:spPr>
          <a:xfrm rot="-3000650" flipH="1">
            <a:off x="3622607" y="980622"/>
            <a:ext cx="4003028" cy="3488687"/>
          </a:xfrm>
          <a:custGeom>
            <a:avLst/>
            <a:gdLst/>
            <a:ahLst/>
            <a:cxnLst/>
            <a:rect l="l" t="t" r="r" b="b"/>
            <a:pathLst>
              <a:path w="4003028" h="3488687" extrusionOk="0">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rgbClr val="833C0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nvGrpSpPr>
          <p:cNvPr id="424" name="Google Shape;424;p15"/>
          <p:cNvGrpSpPr/>
          <p:nvPr/>
        </p:nvGrpSpPr>
        <p:grpSpPr>
          <a:xfrm>
            <a:off x="2253689" y="1535048"/>
            <a:ext cx="1955429" cy="1333408"/>
            <a:chOff x="2253689" y="1535048"/>
            <a:chExt cx="1955429" cy="1333408"/>
          </a:xfrm>
        </p:grpSpPr>
        <p:sp>
          <p:nvSpPr>
            <p:cNvPr id="425" name="Google Shape;425;p15"/>
            <p:cNvSpPr/>
            <p:nvPr/>
          </p:nvSpPr>
          <p:spPr>
            <a:xfrm rot="971190" flipH="1">
              <a:off x="2339714" y="1766361"/>
              <a:ext cx="1783380" cy="87078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37000">
                  <a:srgbClr val="8CB823"/>
                </a:gs>
                <a:gs pos="100000">
                  <a:srgbClr val="C4D836"/>
                </a:gs>
              </a:gsLst>
              <a:lin ang="135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426" name="Google Shape;426;p15"/>
            <p:cNvSpPr/>
            <p:nvPr/>
          </p:nvSpPr>
          <p:spPr>
            <a:xfrm rot="-9473289">
              <a:off x="2919041" y="2153353"/>
              <a:ext cx="909847" cy="190357"/>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427" name="Google Shape;427;p15"/>
          <p:cNvGrpSpPr/>
          <p:nvPr/>
        </p:nvGrpSpPr>
        <p:grpSpPr>
          <a:xfrm>
            <a:off x="3760322" y="3582254"/>
            <a:ext cx="1465034" cy="1349862"/>
            <a:chOff x="3760322" y="3582254"/>
            <a:chExt cx="1465034" cy="1349862"/>
          </a:xfrm>
        </p:grpSpPr>
        <p:sp>
          <p:nvSpPr>
            <p:cNvPr id="428" name="Google Shape;428;p15"/>
            <p:cNvSpPr/>
            <p:nvPr/>
          </p:nvSpPr>
          <p:spPr>
            <a:xfrm rot="-8507573">
              <a:off x="3819583" y="3928190"/>
              <a:ext cx="1346512" cy="65799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37000">
                  <a:srgbClr val="8CB823"/>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429" name="Google Shape;429;p15"/>
            <p:cNvSpPr/>
            <p:nvPr/>
          </p:nvSpPr>
          <p:spPr>
            <a:xfrm rot="1936906" flipH="1">
              <a:off x="4240738" y="4252220"/>
              <a:ext cx="686965" cy="143840"/>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430" name="Google Shape;430;p15"/>
          <p:cNvGrpSpPr/>
          <p:nvPr/>
        </p:nvGrpSpPr>
        <p:grpSpPr>
          <a:xfrm>
            <a:off x="6089897" y="3405944"/>
            <a:ext cx="741464" cy="878352"/>
            <a:chOff x="6119714" y="3405944"/>
            <a:chExt cx="741464" cy="878352"/>
          </a:xfrm>
        </p:grpSpPr>
        <p:sp>
          <p:nvSpPr>
            <p:cNvPr id="431" name="Google Shape;431;p15"/>
            <p:cNvSpPr/>
            <p:nvPr/>
          </p:nvSpPr>
          <p:spPr>
            <a:xfrm rot="-3669911">
              <a:off x="6105396" y="3633904"/>
              <a:ext cx="770101" cy="42243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432" name="Google Shape;432;p15"/>
            <p:cNvSpPr/>
            <p:nvPr/>
          </p:nvSpPr>
          <p:spPr>
            <a:xfrm rot="6774568" flipH="1">
              <a:off x="6264227" y="3856536"/>
              <a:ext cx="392891" cy="92346"/>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433" name="Google Shape;433;p15"/>
          <p:cNvGrpSpPr/>
          <p:nvPr/>
        </p:nvGrpSpPr>
        <p:grpSpPr>
          <a:xfrm>
            <a:off x="6378045" y="3998247"/>
            <a:ext cx="767568" cy="484084"/>
            <a:chOff x="6378045" y="3998247"/>
            <a:chExt cx="767568" cy="484084"/>
          </a:xfrm>
        </p:grpSpPr>
        <p:sp>
          <p:nvSpPr>
            <p:cNvPr id="434" name="Google Shape;434;p15"/>
            <p:cNvSpPr/>
            <p:nvPr/>
          </p:nvSpPr>
          <p:spPr>
            <a:xfrm rot="-681126">
              <a:off x="6405591" y="4064938"/>
              <a:ext cx="712475" cy="35070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435" name="Google Shape;435;p15"/>
            <p:cNvSpPr/>
            <p:nvPr/>
          </p:nvSpPr>
          <p:spPr>
            <a:xfrm rot="9763353" flipH="1">
              <a:off x="6521746" y="4215747"/>
              <a:ext cx="363491" cy="76665"/>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436" name="Google Shape;436;p15"/>
          <p:cNvGrpSpPr/>
          <p:nvPr/>
        </p:nvGrpSpPr>
        <p:grpSpPr>
          <a:xfrm>
            <a:off x="5029754" y="2073115"/>
            <a:ext cx="598228" cy="850125"/>
            <a:chOff x="5077882" y="2061083"/>
            <a:chExt cx="598228" cy="850125"/>
          </a:xfrm>
        </p:grpSpPr>
        <p:sp>
          <p:nvSpPr>
            <p:cNvPr id="437" name="Google Shape;437;p15"/>
            <p:cNvSpPr/>
            <p:nvPr/>
          </p:nvSpPr>
          <p:spPr>
            <a:xfrm rot="-4549107">
              <a:off x="4991946" y="2274930"/>
              <a:ext cx="770101" cy="42243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438" name="Google Shape;438;p15"/>
            <p:cNvSpPr/>
            <p:nvPr/>
          </p:nvSpPr>
          <p:spPr>
            <a:xfrm rot="5895372" flipH="1">
              <a:off x="5166313" y="2503220"/>
              <a:ext cx="392891" cy="92346"/>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439" name="Google Shape;439;p15"/>
          <p:cNvGrpSpPr/>
          <p:nvPr/>
        </p:nvGrpSpPr>
        <p:grpSpPr>
          <a:xfrm>
            <a:off x="5299207" y="2516037"/>
            <a:ext cx="806538" cy="633648"/>
            <a:chOff x="5299207" y="2540101"/>
            <a:chExt cx="806538" cy="633648"/>
          </a:xfrm>
        </p:grpSpPr>
        <p:sp>
          <p:nvSpPr>
            <p:cNvPr id="440" name="Google Shape;440;p15"/>
            <p:cNvSpPr/>
            <p:nvPr/>
          </p:nvSpPr>
          <p:spPr>
            <a:xfrm rot="-1560322">
              <a:off x="5339322" y="2681574"/>
              <a:ext cx="726307" cy="350702"/>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441" name="Google Shape;441;p15"/>
            <p:cNvSpPr/>
            <p:nvPr/>
          </p:nvSpPr>
          <p:spPr>
            <a:xfrm rot="8884157" flipH="1">
              <a:off x="5463265" y="2847305"/>
              <a:ext cx="370548" cy="76665"/>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442" name="Google Shape;442;p15"/>
          <p:cNvGrpSpPr/>
          <p:nvPr/>
        </p:nvGrpSpPr>
        <p:grpSpPr>
          <a:xfrm>
            <a:off x="7410774" y="1197999"/>
            <a:ext cx="778581" cy="875100"/>
            <a:chOff x="7374678" y="1161903"/>
            <a:chExt cx="778581" cy="875100"/>
          </a:xfrm>
        </p:grpSpPr>
        <p:sp>
          <p:nvSpPr>
            <p:cNvPr id="443" name="Google Shape;443;p15"/>
            <p:cNvSpPr/>
            <p:nvPr/>
          </p:nvSpPr>
          <p:spPr>
            <a:xfrm rot="7420741" flipH="1">
              <a:off x="7378918" y="1388237"/>
              <a:ext cx="770101" cy="42243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444" name="Google Shape;444;p15"/>
            <p:cNvSpPr/>
            <p:nvPr/>
          </p:nvSpPr>
          <p:spPr>
            <a:xfrm rot="-3023738">
              <a:off x="7530177" y="1606273"/>
              <a:ext cx="392891" cy="92346"/>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445" name="Google Shape;445;p15"/>
          <p:cNvGrpSpPr/>
          <p:nvPr/>
        </p:nvGrpSpPr>
        <p:grpSpPr>
          <a:xfrm>
            <a:off x="7025358" y="1209298"/>
            <a:ext cx="538720" cy="795156"/>
            <a:chOff x="7001294" y="1209298"/>
            <a:chExt cx="538720" cy="795156"/>
          </a:xfrm>
        </p:grpSpPr>
        <p:sp>
          <p:nvSpPr>
            <p:cNvPr id="446" name="Google Shape;446;p15"/>
            <p:cNvSpPr/>
            <p:nvPr/>
          </p:nvSpPr>
          <p:spPr>
            <a:xfrm rot="4431956" flipH="1">
              <a:off x="6907501" y="1431525"/>
              <a:ext cx="726307" cy="350702"/>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447" name="Google Shape;447;p15"/>
            <p:cNvSpPr/>
            <p:nvPr/>
          </p:nvSpPr>
          <p:spPr>
            <a:xfrm rot="-6012523">
              <a:off x="7100276" y="1627802"/>
              <a:ext cx="370548" cy="76665"/>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448" name="Google Shape;448;p15"/>
          <p:cNvGrpSpPr/>
          <p:nvPr/>
        </p:nvGrpSpPr>
        <p:grpSpPr>
          <a:xfrm>
            <a:off x="7507360" y="1418371"/>
            <a:ext cx="2289464" cy="1795572"/>
            <a:chOff x="7507360" y="1418371"/>
            <a:chExt cx="2289464" cy="1795572"/>
          </a:xfrm>
        </p:grpSpPr>
        <p:sp>
          <p:nvSpPr>
            <p:cNvPr id="449" name="Google Shape;449;p15"/>
            <p:cNvSpPr/>
            <p:nvPr/>
          </p:nvSpPr>
          <p:spPr>
            <a:xfrm rot="9340066" flipH="1">
              <a:off x="7632912" y="1791715"/>
              <a:ext cx="2038360" cy="104888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4CA420"/>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450" name="Google Shape;450;p15"/>
            <p:cNvSpPr/>
            <p:nvPr/>
          </p:nvSpPr>
          <p:spPr>
            <a:xfrm rot="-1104413">
              <a:off x="7973719" y="2267331"/>
              <a:ext cx="1039933" cy="229291"/>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451" name="Google Shape;451;p15"/>
          <p:cNvGrpSpPr/>
          <p:nvPr/>
        </p:nvGrpSpPr>
        <p:grpSpPr>
          <a:xfrm rot="2799594" flipH="1">
            <a:off x="5077585" y="-4173"/>
            <a:ext cx="1296742" cy="2117363"/>
            <a:chOff x="1279516" y="-3525500"/>
            <a:chExt cx="1296742" cy="2550422"/>
          </a:xfrm>
        </p:grpSpPr>
        <p:sp>
          <p:nvSpPr>
            <p:cNvPr id="452" name="Google Shape;452;p15"/>
            <p:cNvSpPr/>
            <p:nvPr/>
          </p:nvSpPr>
          <p:spPr>
            <a:xfrm rot="5044479" flipH="1">
              <a:off x="700256" y="-2774730"/>
              <a:ext cx="2455261" cy="104888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135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453" name="Google Shape;453;p15"/>
            <p:cNvSpPr/>
            <p:nvPr/>
          </p:nvSpPr>
          <p:spPr>
            <a:xfrm rot="-5400000">
              <a:off x="1314007" y="-2158857"/>
              <a:ext cx="1252628" cy="229291"/>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454" name="Google Shape;454;p15"/>
          <p:cNvGrpSpPr/>
          <p:nvPr/>
        </p:nvGrpSpPr>
        <p:grpSpPr>
          <a:xfrm>
            <a:off x="-599090" y="-78586"/>
            <a:ext cx="5213131" cy="4808241"/>
            <a:chOff x="1001374" y="-370703"/>
            <a:chExt cx="6695744" cy="6175701"/>
          </a:xfrm>
        </p:grpSpPr>
        <p:pic>
          <p:nvPicPr>
            <p:cNvPr id="455" name="Google Shape;455;p15"/>
            <p:cNvPicPr preferRelativeResize="0"/>
            <p:nvPr/>
          </p:nvPicPr>
          <p:blipFill rotWithShape="1">
            <a:blip r:embed="rId3">
              <a:alphaModFix/>
            </a:blip>
            <a:srcRect l="2993" r="4332" b="1428"/>
            <a:stretch/>
          </p:blipFill>
          <p:spPr>
            <a:xfrm>
              <a:off x="1001374" y="-370703"/>
              <a:ext cx="6695744" cy="6175701"/>
            </a:xfrm>
            <a:prstGeom prst="rect">
              <a:avLst/>
            </a:prstGeom>
            <a:noFill/>
            <a:ln>
              <a:noFill/>
            </a:ln>
          </p:spPr>
        </p:pic>
        <p:sp>
          <p:nvSpPr>
            <p:cNvPr id="456" name="Google Shape;456;p15"/>
            <p:cNvSpPr/>
            <p:nvPr/>
          </p:nvSpPr>
          <p:spPr>
            <a:xfrm>
              <a:off x="2516995" y="893874"/>
              <a:ext cx="3649026" cy="3649026"/>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sp>
        <p:nvSpPr>
          <p:cNvPr id="457" name="Google Shape;457;p15"/>
          <p:cNvSpPr txBox="1"/>
          <p:nvPr/>
        </p:nvSpPr>
        <p:spPr>
          <a:xfrm>
            <a:off x="182783" y="2113681"/>
            <a:ext cx="3588404" cy="144655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400" b="1">
                <a:solidFill>
                  <a:srgbClr val="0070C0"/>
                </a:solidFill>
                <a:latin typeface="Arial Rounded"/>
                <a:ea typeface="Arial Rounded"/>
                <a:cs typeface="Arial Rounded"/>
                <a:sym typeface="Arial Rounded"/>
              </a:rPr>
              <a:t>Quan sát tranh</a:t>
            </a:r>
            <a:endParaRPr sz="4400" b="1">
              <a:solidFill>
                <a:srgbClr val="0070C0"/>
              </a:solidFill>
              <a:latin typeface="Arial Rounded"/>
              <a:ea typeface="Arial Rounded"/>
              <a:cs typeface="Arial Rounded"/>
              <a:sym typeface="Arial Rounded"/>
            </a:endParaRPr>
          </a:p>
        </p:txBody>
      </p:sp>
      <p:sp>
        <p:nvSpPr>
          <p:cNvPr id="458" name="Google Shape;458;p15"/>
          <p:cNvSpPr txBox="1"/>
          <p:nvPr/>
        </p:nvSpPr>
        <p:spPr>
          <a:xfrm>
            <a:off x="1523301" y="1166955"/>
            <a:ext cx="1010925" cy="92333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5400" b="1">
                <a:solidFill>
                  <a:srgbClr val="0070C0"/>
                </a:solidFill>
                <a:latin typeface="Arial Rounded"/>
                <a:ea typeface="Arial Rounded"/>
                <a:cs typeface="Arial Rounded"/>
                <a:sym typeface="Arial Rounded"/>
              </a:rPr>
              <a:t>6</a:t>
            </a:r>
            <a:endParaRPr sz="5400" b="1">
              <a:solidFill>
                <a:srgbClr val="0070C0"/>
              </a:solidFill>
              <a:latin typeface="Arial Rounded"/>
              <a:ea typeface="Arial Rounded"/>
              <a:cs typeface="Arial Rounded"/>
              <a:sym typeface="Arial Rounded"/>
            </a:endParaRPr>
          </a:p>
        </p:txBody>
      </p:sp>
      <p:pic>
        <p:nvPicPr>
          <p:cNvPr id="459" name="Google Shape;459;p15"/>
          <p:cNvPicPr preferRelativeResize="0"/>
          <p:nvPr/>
        </p:nvPicPr>
        <p:blipFill rotWithShape="1">
          <a:blip r:embed="rId4">
            <a:alphaModFix/>
          </a:blip>
          <a:srcRect/>
          <a:stretch/>
        </p:blipFill>
        <p:spPr>
          <a:xfrm>
            <a:off x="6554891" y="454275"/>
            <a:ext cx="2248544" cy="753135"/>
          </a:xfrm>
          <a:prstGeom prst="rect">
            <a:avLst/>
          </a:prstGeom>
          <a:noFill/>
          <a:ln>
            <a:noFill/>
          </a:ln>
        </p:spPr>
      </p:pic>
      <p:pic>
        <p:nvPicPr>
          <p:cNvPr id="460" name="Google Shape;460;p15"/>
          <p:cNvPicPr preferRelativeResize="0"/>
          <p:nvPr/>
        </p:nvPicPr>
        <p:blipFill rotWithShape="1">
          <a:blip r:embed="rId5">
            <a:alphaModFix/>
          </a:blip>
          <a:srcRect/>
          <a:stretch/>
        </p:blipFill>
        <p:spPr>
          <a:xfrm>
            <a:off x="7214976" y="2452092"/>
            <a:ext cx="1125835" cy="2607748"/>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23"/>
                                        </p:tgtEl>
                                        <p:attrNameLst>
                                          <p:attrName>style.visibility</p:attrName>
                                        </p:attrNameLst>
                                      </p:cBhvr>
                                      <p:to>
                                        <p:strVal val="visible"/>
                                      </p:to>
                                    </p:set>
                                    <p:animEffect transition="in" filter="fade">
                                      <p:cBhvr>
                                        <p:cTn id="7" dur="750"/>
                                        <p:tgtEl>
                                          <p:spTgt spid="423"/>
                                        </p:tgtEl>
                                      </p:cBhvr>
                                    </p:animEffect>
                                  </p:childTnLst>
                                </p:cTn>
                              </p:par>
                            </p:childTnLst>
                          </p:cTn>
                        </p:par>
                        <p:par>
                          <p:cTn id="8" fill="hold">
                            <p:stCondLst>
                              <p:cond delay="750"/>
                            </p:stCondLst>
                            <p:childTnLst>
                              <p:par>
                                <p:cTn id="9" presetID="23" presetClass="entr" presetSubtype="16" fill="hold" nodeType="afterEffect">
                                  <p:stCondLst>
                                    <p:cond delay="0"/>
                                  </p:stCondLst>
                                  <p:childTnLst>
                                    <p:set>
                                      <p:cBhvr>
                                        <p:cTn id="10" dur="1" fill="hold">
                                          <p:stCondLst>
                                            <p:cond delay="0"/>
                                          </p:stCondLst>
                                        </p:cTn>
                                        <p:tgtEl>
                                          <p:spTgt spid="451"/>
                                        </p:tgtEl>
                                        <p:attrNameLst>
                                          <p:attrName>style.visibility</p:attrName>
                                        </p:attrNameLst>
                                      </p:cBhvr>
                                      <p:to>
                                        <p:strVal val="visible"/>
                                      </p:to>
                                    </p:set>
                                    <p:anim calcmode="lin" valueType="num">
                                      <p:cBhvr additive="base">
                                        <p:cTn id="11" dur="750"/>
                                        <p:tgtEl>
                                          <p:spTgt spid="451"/>
                                        </p:tgtEl>
                                        <p:attrNameLst>
                                          <p:attrName>ppt_w</p:attrName>
                                        </p:attrNameLst>
                                      </p:cBhvr>
                                      <p:tavLst>
                                        <p:tav tm="0">
                                          <p:val>
                                            <p:strVal val="0"/>
                                          </p:val>
                                        </p:tav>
                                        <p:tav tm="100000">
                                          <p:val>
                                            <p:strVal val="#ppt_w"/>
                                          </p:val>
                                        </p:tav>
                                      </p:tavLst>
                                    </p:anim>
                                    <p:anim calcmode="lin" valueType="num">
                                      <p:cBhvr additive="base">
                                        <p:cTn id="12" dur="750"/>
                                        <p:tgtEl>
                                          <p:spTgt spid="451"/>
                                        </p:tgtEl>
                                        <p:attrNameLst>
                                          <p:attrName>ppt_h</p:attrName>
                                        </p:attrNameLst>
                                      </p:cBhvr>
                                      <p:tavLst>
                                        <p:tav tm="0">
                                          <p:val>
                                            <p:strVal val="0"/>
                                          </p:val>
                                        </p:tav>
                                        <p:tav tm="100000">
                                          <p:val>
                                            <p:strVal val="#ppt_h"/>
                                          </p:val>
                                        </p:tav>
                                      </p:tavLst>
                                    </p:anim>
                                  </p:childTnLst>
                                </p:cTn>
                              </p:par>
                              <p:par>
                                <p:cTn id="13" presetID="23" presetClass="entr" presetSubtype="16" fill="hold" nodeType="withEffect">
                                  <p:stCondLst>
                                    <p:cond delay="0"/>
                                  </p:stCondLst>
                                  <p:childTnLst>
                                    <p:set>
                                      <p:cBhvr>
                                        <p:cTn id="14" dur="1" fill="hold">
                                          <p:stCondLst>
                                            <p:cond delay="0"/>
                                          </p:stCondLst>
                                        </p:cTn>
                                        <p:tgtEl>
                                          <p:spTgt spid="448"/>
                                        </p:tgtEl>
                                        <p:attrNameLst>
                                          <p:attrName>style.visibility</p:attrName>
                                        </p:attrNameLst>
                                      </p:cBhvr>
                                      <p:to>
                                        <p:strVal val="visible"/>
                                      </p:to>
                                    </p:set>
                                    <p:anim calcmode="lin" valueType="num">
                                      <p:cBhvr additive="base">
                                        <p:cTn id="15" dur="750"/>
                                        <p:tgtEl>
                                          <p:spTgt spid="448"/>
                                        </p:tgtEl>
                                        <p:attrNameLst>
                                          <p:attrName>ppt_w</p:attrName>
                                        </p:attrNameLst>
                                      </p:cBhvr>
                                      <p:tavLst>
                                        <p:tav tm="0">
                                          <p:val>
                                            <p:strVal val="0"/>
                                          </p:val>
                                        </p:tav>
                                        <p:tav tm="100000">
                                          <p:val>
                                            <p:strVal val="#ppt_w"/>
                                          </p:val>
                                        </p:tav>
                                      </p:tavLst>
                                    </p:anim>
                                    <p:anim calcmode="lin" valueType="num">
                                      <p:cBhvr additive="base">
                                        <p:cTn id="16" dur="750"/>
                                        <p:tgtEl>
                                          <p:spTgt spid="448"/>
                                        </p:tgtEl>
                                        <p:attrNameLst>
                                          <p:attrName>ppt_h</p:attrName>
                                        </p:attrNameLst>
                                      </p:cBhvr>
                                      <p:tavLst>
                                        <p:tav tm="0">
                                          <p:val>
                                            <p:strVal val="0"/>
                                          </p:val>
                                        </p:tav>
                                        <p:tav tm="100000">
                                          <p:val>
                                            <p:strVal val="#ppt_h"/>
                                          </p:val>
                                        </p:tav>
                                      </p:tavLst>
                                    </p:anim>
                                  </p:childTnLst>
                                </p:cTn>
                              </p:par>
                              <p:par>
                                <p:cTn id="17" presetID="23" presetClass="entr" presetSubtype="16" fill="hold" nodeType="withEffect">
                                  <p:stCondLst>
                                    <p:cond delay="0"/>
                                  </p:stCondLst>
                                  <p:childTnLst>
                                    <p:set>
                                      <p:cBhvr>
                                        <p:cTn id="18" dur="1" fill="hold">
                                          <p:stCondLst>
                                            <p:cond delay="0"/>
                                          </p:stCondLst>
                                        </p:cTn>
                                        <p:tgtEl>
                                          <p:spTgt spid="442"/>
                                        </p:tgtEl>
                                        <p:attrNameLst>
                                          <p:attrName>style.visibility</p:attrName>
                                        </p:attrNameLst>
                                      </p:cBhvr>
                                      <p:to>
                                        <p:strVal val="visible"/>
                                      </p:to>
                                    </p:set>
                                    <p:anim calcmode="lin" valueType="num">
                                      <p:cBhvr additive="base">
                                        <p:cTn id="19" dur="750"/>
                                        <p:tgtEl>
                                          <p:spTgt spid="442"/>
                                        </p:tgtEl>
                                        <p:attrNameLst>
                                          <p:attrName>ppt_w</p:attrName>
                                        </p:attrNameLst>
                                      </p:cBhvr>
                                      <p:tavLst>
                                        <p:tav tm="0">
                                          <p:val>
                                            <p:strVal val="0"/>
                                          </p:val>
                                        </p:tav>
                                        <p:tav tm="100000">
                                          <p:val>
                                            <p:strVal val="#ppt_w"/>
                                          </p:val>
                                        </p:tav>
                                      </p:tavLst>
                                    </p:anim>
                                    <p:anim calcmode="lin" valueType="num">
                                      <p:cBhvr additive="base">
                                        <p:cTn id="20" dur="750"/>
                                        <p:tgtEl>
                                          <p:spTgt spid="442"/>
                                        </p:tgtEl>
                                        <p:attrNameLst>
                                          <p:attrName>ppt_h</p:attrName>
                                        </p:attrNameLst>
                                      </p:cBhvr>
                                      <p:tavLst>
                                        <p:tav tm="0">
                                          <p:val>
                                            <p:strVal val="0"/>
                                          </p:val>
                                        </p:tav>
                                        <p:tav tm="100000">
                                          <p:val>
                                            <p:strVal val="#ppt_h"/>
                                          </p:val>
                                        </p:tav>
                                      </p:tavLst>
                                    </p:anim>
                                  </p:childTnLst>
                                </p:cTn>
                              </p:par>
                              <p:par>
                                <p:cTn id="21" presetID="23" presetClass="entr" presetSubtype="16" fill="hold" nodeType="withEffect">
                                  <p:stCondLst>
                                    <p:cond delay="0"/>
                                  </p:stCondLst>
                                  <p:childTnLst>
                                    <p:set>
                                      <p:cBhvr>
                                        <p:cTn id="22" dur="1" fill="hold">
                                          <p:stCondLst>
                                            <p:cond delay="0"/>
                                          </p:stCondLst>
                                        </p:cTn>
                                        <p:tgtEl>
                                          <p:spTgt spid="445"/>
                                        </p:tgtEl>
                                        <p:attrNameLst>
                                          <p:attrName>style.visibility</p:attrName>
                                        </p:attrNameLst>
                                      </p:cBhvr>
                                      <p:to>
                                        <p:strVal val="visible"/>
                                      </p:to>
                                    </p:set>
                                    <p:anim calcmode="lin" valueType="num">
                                      <p:cBhvr additive="base">
                                        <p:cTn id="23" dur="750"/>
                                        <p:tgtEl>
                                          <p:spTgt spid="445"/>
                                        </p:tgtEl>
                                        <p:attrNameLst>
                                          <p:attrName>ppt_w</p:attrName>
                                        </p:attrNameLst>
                                      </p:cBhvr>
                                      <p:tavLst>
                                        <p:tav tm="0">
                                          <p:val>
                                            <p:strVal val="0"/>
                                          </p:val>
                                        </p:tav>
                                        <p:tav tm="100000">
                                          <p:val>
                                            <p:strVal val="#ppt_w"/>
                                          </p:val>
                                        </p:tav>
                                      </p:tavLst>
                                    </p:anim>
                                    <p:anim calcmode="lin" valueType="num">
                                      <p:cBhvr additive="base">
                                        <p:cTn id="24" dur="750"/>
                                        <p:tgtEl>
                                          <p:spTgt spid="445"/>
                                        </p:tgtEl>
                                        <p:attrNameLst>
                                          <p:attrName>ppt_h</p:attrName>
                                        </p:attrNameLst>
                                      </p:cBhvr>
                                      <p:tavLst>
                                        <p:tav tm="0">
                                          <p:val>
                                            <p:strVal val="0"/>
                                          </p:val>
                                        </p:tav>
                                        <p:tav tm="100000">
                                          <p:val>
                                            <p:strVal val="#ppt_h"/>
                                          </p:val>
                                        </p:tav>
                                      </p:tavLst>
                                    </p:anim>
                                  </p:childTnLst>
                                </p:cTn>
                              </p:par>
                              <p:par>
                                <p:cTn id="25" presetID="23" presetClass="entr" presetSubtype="16" fill="hold" nodeType="withEffect">
                                  <p:stCondLst>
                                    <p:cond delay="0"/>
                                  </p:stCondLst>
                                  <p:childTnLst>
                                    <p:set>
                                      <p:cBhvr>
                                        <p:cTn id="26" dur="1" fill="hold">
                                          <p:stCondLst>
                                            <p:cond delay="0"/>
                                          </p:stCondLst>
                                        </p:cTn>
                                        <p:tgtEl>
                                          <p:spTgt spid="439"/>
                                        </p:tgtEl>
                                        <p:attrNameLst>
                                          <p:attrName>style.visibility</p:attrName>
                                        </p:attrNameLst>
                                      </p:cBhvr>
                                      <p:to>
                                        <p:strVal val="visible"/>
                                      </p:to>
                                    </p:set>
                                    <p:anim calcmode="lin" valueType="num">
                                      <p:cBhvr additive="base">
                                        <p:cTn id="27" dur="750"/>
                                        <p:tgtEl>
                                          <p:spTgt spid="439"/>
                                        </p:tgtEl>
                                        <p:attrNameLst>
                                          <p:attrName>ppt_w</p:attrName>
                                        </p:attrNameLst>
                                      </p:cBhvr>
                                      <p:tavLst>
                                        <p:tav tm="0">
                                          <p:val>
                                            <p:strVal val="0"/>
                                          </p:val>
                                        </p:tav>
                                        <p:tav tm="100000">
                                          <p:val>
                                            <p:strVal val="#ppt_w"/>
                                          </p:val>
                                        </p:tav>
                                      </p:tavLst>
                                    </p:anim>
                                    <p:anim calcmode="lin" valueType="num">
                                      <p:cBhvr additive="base">
                                        <p:cTn id="28" dur="750"/>
                                        <p:tgtEl>
                                          <p:spTgt spid="439"/>
                                        </p:tgtEl>
                                        <p:attrNameLst>
                                          <p:attrName>ppt_h</p:attrName>
                                        </p:attrNameLst>
                                      </p:cBhvr>
                                      <p:tavLst>
                                        <p:tav tm="0">
                                          <p:val>
                                            <p:strVal val="0"/>
                                          </p:val>
                                        </p:tav>
                                        <p:tav tm="100000">
                                          <p:val>
                                            <p:strVal val="#ppt_h"/>
                                          </p:val>
                                        </p:tav>
                                      </p:tavLst>
                                    </p:anim>
                                  </p:childTnLst>
                                </p:cTn>
                              </p:par>
                              <p:par>
                                <p:cTn id="29" presetID="23" presetClass="entr" presetSubtype="16" fill="hold" nodeType="withEffect">
                                  <p:stCondLst>
                                    <p:cond delay="0"/>
                                  </p:stCondLst>
                                  <p:childTnLst>
                                    <p:set>
                                      <p:cBhvr>
                                        <p:cTn id="30" dur="1" fill="hold">
                                          <p:stCondLst>
                                            <p:cond delay="0"/>
                                          </p:stCondLst>
                                        </p:cTn>
                                        <p:tgtEl>
                                          <p:spTgt spid="436"/>
                                        </p:tgtEl>
                                        <p:attrNameLst>
                                          <p:attrName>style.visibility</p:attrName>
                                        </p:attrNameLst>
                                      </p:cBhvr>
                                      <p:to>
                                        <p:strVal val="visible"/>
                                      </p:to>
                                    </p:set>
                                    <p:anim calcmode="lin" valueType="num">
                                      <p:cBhvr additive="base">
                                        <p:cTn id="31" dur="750"/>
                                        <p:tgtEl>
                                          <p:spTgt spid="436"/>
                                        </p:tgtEl>
                                        <p:attrNameLst>
                                          <p:attrName>ppt_w</p:attrName>
                                        </p:attrNameLst>
                                      </p:cBhvr>
                                      <p:tavLst>
                                        <p:tav tm="0">
                                          <p:val>
                                            <p:strVal val="0"/>
                                          </p:val>
                                        </p:tav>
                                        <p:tav tm="100000">
                                          <p:val>
                                            <p:strVal val="#ppt_w"/>
                                          </p:val>
                                        </p:tav>
                                      </p:tavLst>
                                    </p:anim>
                                    <p:anim calcmode="lin" valueType="num">
                                      <p:cBhvr additive="base">
                                        <p:cTn id="32" dur="750"/>
                                        <p:tgtEl>
                                          <p:spTgt spid="436"/>
                                        </p:tgtEl>
                                        <p:attrNameLst>
                                          <p:attrName>ppt_h</p:attrName>
                                        </p:attrNameLst>
                                      </p:cBhvr>
                                      <p:tavLst>
                                        <p:tav tm="0">
                                          <p:val>
                                            <p:strVal val="0"/>
                                          </p:val>
                                        </p:tav>
                                        <p:tav tm="100000">
                                          <p:val>
                                            <p:strVal val="#ppt_h"/>
                                          </p:val>
                                        </p:tav>
                                      </p:tavLst>
                                    </p:anim>
                                  </p:childTnLst>
                                </p:cTn>
                              </p:par>
                              <p:par>
                                <p:cTn id="33" presetID="23" presetClass="entr" presetSubtype="16" fill="hold" nodeType="withEffect">
                                  <p:stCondLst>
                                    <p:cond delay="0"/>
                                  </p:stCondLst>
                                  <p:childTnLst>
                                    <p:set>
                                      <p:cBhvr>
                                        <p:cTn id="34" dur="1" fill="hold">
                                          <p:stCondLst>
                                            <p:cond delay="0"/>
                                          </p:stCondLst>
                                        </p:cTn>
                                        <p:tgtEl>
                                          <p:spTgt spid="430"/>
                                        </p:tgtEl>
                                        <p:attrNameLst>
                                          <p:attrName>style.visibility</p:attrName>
                                        </p:attrNameLst>
                                      </p:cBhvr>
                                      <p:to>
                                        <p:strVal val="visible"/>
                                      </p:to>
                                    </p:set>
                                    <p:anim calcmode="lin" valueType="num">
                                      <p:cBhvr additive="base">
                                        <p:cTn id="35" dur="750"/>
                                        <p:tgtEl>
                                          <p:spTgt spid="430"/>
                                        </p:tgtEl>
                                        <p:attrNameLst>
                                          <p:attrName>ppt_w</p:attrName>
                                        </p:attrNameLst>
                                      </p:cBhvr>
                                      <p:tavLst>
                                        <p:tav tm="0">
                                          <p:val>
                                            <p:strVal val="0"/>
                                          </p:val>
                                        </p:tav>
                                        <p:tav tm="100000">
                                          <p:val>
                                            <p:strVal val="#ppt_w"/>
                                          </p:val>
                                        </p:tav>
                                      </p:tavLst>
                                    </p:anim>
                                    <p:anim calcmode="lin" valueType="num">
                                      <p:cBhvr additive="base">
                                        <p:cTn id="36" dur="750"/>
                                        <p:tgtEl>
                                          <p:spTgt spid="430"/>
                                        </p:tgtEl>
                                        <p:attrNameLst>
                                          <p:attrName>ppt_h</p:attrName>
                                        </p:attrNameLst>
                                      </p:cBhvr>
                                      <p:tavLst>
                                        <p:tav tm="0">
                                          <p:val>
                                            <p:strVal val="0"/>
                                          </p:val>
                                        </p:tav>
                                        <p:tav tm="100000">
                                          <p:val>
                                            <p:strVal val="#ppt_h"/>
                                          </p:val>
                                        </p:tav>
                                      </p:tavLst>
                                    </p:anim>
                                  </p:childTnLst>
                                </p:cTn>
                              </p:par>
                              <p:par>
                                <p:cTn id="37" presetID="23" presetClass="entr" presetSubtype="16" fill="hold" nodeType="withEffect">
                                  <p:stCondLst>
                                    <p:cond delay="0"/>
                                  </p:stCondLst>
                                  <p:childTnLst>
                                    <p:set>
                                      <p:cBhvr>
                                        <p:cTn id="38" dur="1" fill="hold">
                                          <p:stCondLst>
                                            <p:cond delay="0"/>
                                          </p:stCondLst>
                                        </p:cTn>
                                        <p:tgtEl>
                                          <p:spTgt spid="433"/>
                                        </p:tgtEl>
                                        <p:attrNameLst>
                                          <p:attrName>style.visibility</p:attrName>
                                        </p:attrNameLst>
                                      </p:cBhvr>
                                      <p:to>
                                        <p:strVal val="visible"/>
                                      </p:to>
                                    </p:set>
                                    <p:anim calcmode="lin" valueType="num">
                                      <p:cBhvr additive="base">
                                        <p:cTn id="39" dur="750"/>
                                        <p:tgtEl>
                                          <p:spTgt spid="433"/>
                                        </p:tgtEl>
                                        <p:attrNameLst>
                                          <p:attrName>ppt_w</p:attrName>
                                        </p:attrNameLst>
                                      </p:cBhvr>
                                      <p:tavLst>
                                        <p:tav tm="0">
                                          <p:val>
                                            <p:strVal val="0"/>
                                          </p:val>
                                        </p:tav>
                                        <p:tav tm="100000">
                                          <p:val>
                                            <p:strVal val="#ppt_w"/>
                                          </p:val>
                                        </p:tav>
                                      </p:tavLst>
                                    </p:anim>
                                    <p:anim calcmode="lin" valueType="num">
                                      <p:cBhvr additive="base">
                                        <p:cTn id="40" dur="750"/>
                                        <p:tgtEl>
                                          <p:spTgt spid="433"/>
                                        </p:tgtEl>
                                        <p:attrNameLst>
                                          <p:attrName>ppt_h</p:attrName>
                                        </p:attrNameLst>
                                      </p:cBhvr>
                                      <p:tavLst>
                                        <p:tav tm="0">
                                          <p:val>
                                            <p:strVal val="0"/>
                                          </p:val>
                                        </p:tav>
                                        <p:tav tm="100000">
                                          <p:val>
                                            <p:strVal val="#ppt_h"/>
                                          </p:val>
                                        </p:tav>
                                      </p:tavLst>
                                    </p:anim>
                                  </p:childTnLst>
                                </p:cTn>
                              </p:par>
                              <p:par>
                                <p:cTn id="41" presetID="23" presetClass="entr" presetSubtype="16" fill="hold" nodeType="withEffect">
                                  <p:stCondLst>
                                    <p:cond delay="0"/>
                                  </p:stCondLst>
                                  <p:childTnLst>
                                    <p:set>
                                      <p:cBhvr>
                                        <p:cTn id="42" dur="1" fill="hold">
                                          <p:stCondLst>
                                            <p:cond delay="0"/>
                                          </p:stCondLst>
                                        </p:cTn>
                                        <p:tgtEl>
                                          <p:spTgt spid="427"/>
                                        </p:tgtEl>
                                        <p:attrNameLst>
                                          <p:attrName>style.visibility</p:attrName>
                                        </p:attrNameLst>
                                      </p:cBhvr>
                                      <p:to>
                                        <p:strVal val="visible"/>
                                      </p:to>
                                    </p:set>
                                    <p:anim calcmode="lin" valueType="num">
                                      <p:cBhvr additive="base">
                                        <p:cTn id="43" dur="750"/>
                                        <p:tgtEl>
                                          <p:spTgt spid="427"/>
                                        </p:tgtEl>
                                        <p:attrNameLst>
                                          <p:attrName>ppt_w</p:attrName>
                                        </p:attrNameLst>
                                      </p:cBhvr>
                                      <p:tavLst>
                                        <p:tav tm="0">
                                          <p:val>
                                            <p:strVal val="0"/>
                                          </p:val>
                                        </p:tav>
                                        <p:tav tm="100000">
                                          <p:val>
                                            <p:strVal val="#ppt_w"/>
                                          </p:val>
                                        </p:tav>
                                      </p:tavLst>
                                    </p:anim>
                                    <p:anim calcmode="lin" valueType="num">
                                      <p:cBhvr additive="base">
                                        <p:cTn id="44" dur="750"/>
                                        <p:tgtEl>
                                          <p:spTgt spid="427"/>
                                        </p:tgtEl>
                                        <p:attrNameLst>
                                          <p:attrName>ppt_h</p:attrName>
                                        </p:attrNameLst>
                                      </p:cBhvr>
                                      <p:tavLst>
                                        <p:tav tm="0">
                                          <p:val>
                                            <p:strVal val="0"/>
                                          </p:val>
                                        </p:tav>
                                        <p:tav tm="100000">
                                          <p:val>
                                            <p:strVal val="#ppt_h"/>
                                          </p:val>
                                        </p:tav>
                                      </p:tavLst>
                                    </p:anim>
                                  </p:childTnLst>
                                </p:cTn>
                              </p:par>
                              <p:par>
                                <p:cTn id="45" presetID="23" presetClass="entr" presetSubtype="16" fill="hold" nodeType="withEffect">
                                  <p:stCondLst>
                                    <p:cond delay="0"/>
                                  </p:stCondLst>
                                  <p:childTnLst>
                                    <p:set>
                                      <p:cBhvr>
                                        <p:cTn id="46" dur="1" fill="hold">
                                          <p:stCondLst>
                                            <p:cond delay="0"/>
                                          </p:stCondLst>
                                        </p:cTn>
                                        <p:tgtEl>
                                          <p:spTgt spid="424"/>
                                        </p:tgtEl>
                                        <p:attrNameLst>
                                          <p:attrName>style.visibility</p:attrName>
                                        </p:attrNameLst>
                                      </p:cBhvr>
                                      <p:to>
                                        <p:strVal val="visible"/>
                                      </p:to>
                                    </p:set>
                                    <p:anim calcmode="lin" valueType="num">
                                      <p:cBhvr additive="base">
                                        <p:cTn id="47" dur="750"/>
                                        <p:tgtEl>
                                          <p:spTgt spid="424"/>
                                        </p:tgtEl>
                                        <p:attrNameLst>
                                          <p:attrName>ppt_w</p:attrName>
                                        </p:attrNameLst>
                                      </p:cBhvr>
                                      <p:tavLst>
                                        <p:tav tm="0">
                                          <p:val>
                                            <p:strVal val="0"/>
                                          </p:val>
                                        </p:tav>
                                        <p:tav tm="100000">
                                          <p:val>
                                            <p:strVal val="#ppt_w"/>
                                          </p:val>
                                        </p:tav>
                                      </p:tavLst>
                                    </p:anim>
                                    <p:anim calcmode="lin" valueType="num">
                                      <p:cBhvr additive="base">
                                        <p:cTn id="48" dur="750"/>
                                        <p:tgtEl>
                                          <p:spTgt spid="424"/>
                                        </p:tgtEl>
                                        <p:attrNameLst>
                                          <p:attrName>ppt_h</p:attrName>
                                        </p:attrNameLst>
                                      </p:cBhvr>
                                      <p:tavLst>
                                        <p:tav tm="0">
                                          <p:val>
                                            <p:strVal val="0"/>
                                          </p:val>
                                        </p:tav>
                                        <p:tav tm="100000">
                                          <p:val>
                                            <p:strVal val="#ppt_h"/>
                                          </p:val>
                                        </p:tav>
                                      </p:tavLst>
                                    </p:anim>
                                  </p:childTnLst>
                                </p:cTn>
                              </p:par>
                            </p:childTnLst>
                          </p:cTn>
                        </p:par>
                        <p:par>
                          <p:cTn id="49" fill="hold">
                            <p:stCondLst>
                              <p:cond delay="1500"/>
                            </p:stCondLst>
                            <p:childTnLst>
                              <p:par>
                                <p:cTn id="50" presetID="10" presetClass="entr" presetSubtype="0" fill="hold" nodeType="afterEffect">
                                  <p:stCondLst>
                                    <p:cond delay="0"/>
                                  </p:stCondLst>
                                  <p:childTnLst>
                                    <p:set>
                                      <p:cBhvr>
                                        <p:cTn id="51" dur="1" fill="hold">
                                          <p:stCondLst>
                                            <p:cond delay="0"/>
                                          </p:stCondLst>
                                        </p:cTn>
                                        <p:tgtEl>
                                          <p:spTgt spid="460"/>
                                        </p:tgtEl>
                                        <p:attrNameLst>
                                          <p:attrName>style.visibility</p:attrName>
                                        </p:attrNameLst>
                                      </p:cBhvr>
                                      <p:to>
                                        <p:strVal val="visible"/>
                                      </p:to>
                                    </p:set>
                                    <p:animEffect transition="in" filter="fade">
                                      <p:cBhvr>
                                        <p:cTn id="52" dur="1000"/>
                                        <p:tgtEl>
                                          <p:spTgt spid="460"/>
                                        </p:tgtEl>
                                      </p:cBhvr>
                                    </p:animEffect>
                                  </p:childTnLst>
                                </p:cTn>
                              </p:par>
                            </p:childTnLst>
                          </p:cTn>
                        </p:par>
                        <p:par>
                          <p:cTn id="53" fill="hold">
                            <p:stCondLst>
                              <p:cond delay="2500"/>
                            </p:stCondLst>
                            <p:childTnLst>
                              <p:par>
                                <p:cTn id="54" presetID="23" presetClass="entr" presetSubtype="16" fill="hold" nodeType="afterEffect">
                                  <p:stCondLst>
                                    <p:cond delay="0"/>
                                  </p:stCondLst>
                                  <p:childTnLst>
                                    <p:set>
                                      <p:cBhvr>
                                        <p:cTn id="55" dur="1" fill="hold">
                                          <p:stCondLst>
                                            <p:cond delay="0"/>
                                          </p:stCondLst>
                                        </p:cTn>
                                        <p:tgtEl>
                                          <p:spTgt spid="454"/>
                                        </p:tgtEl>
                                        <p:attrNameLst>
                                          <p:attrName>style.visibility</p:attrName>
                                        </p:attrNameLst>
                                      </p:cBhvr>
                                      <p:to>
                                        <p:strVal val="visible"/>
                                      </p:to>
                                    </p:set>
                                    <p:anim calcmode="lin" valueType="num">
                                      <p:cBhvr additive="base">
                                        <p:cTn id="56" dur="750"/>
                                        <p:tgtEl>
                                          <p:spTgt spid="454"/>
                                        </p:tgtEl>
                                        <p:attrNameLst>
                                          <p:attrName>ppt_w</p:attrName>
                                        </p:attrNameLst>
                                      </p:cBhvr>
                                      <p:tavLst>
                                        <p:tav tm="0">
                                          <p:val>
                                            <p:strVal val="0"/>
                                          </p:val>
                                        </p:tav>
                                        <p:tav tm="100000">
                                          <p:val>
                                            <p:strVal val="#ppt_w"/>
                                          </p:val>
                                        </p:tav>
                                      </p:tavLst>
                                    </p:anim>
                                    <p:anim calcmode="lin" valueType="num">
                                      <p:cBhvr additive="base">
                                        <p:cTn id="57" dur="750"/>
                                        <p:tgtEl>
                                          <p:spTgt spid="454"/>
                                        </p:tgtEl>
                                        <p:attrNameLst>
                                          <p:attrName>ppt_h</p:attrName>
                                        </p:attrNameLst>
                                      </p:cBhvr>
                                      <p:tavLst>
                                        <p:tav tm="0">
                                          <p:val>
                                            <p:strVal val="0"/>
                                          </p:val>
                                        </p:tav>
                                        <p:tav tm="100000">
                                          <p:val>
                                            <p:strVal val="#ppt_h"/>
                                          </p:val>
                                        </p:tav>
                                      </p:tavLst>
                                    </p:anim>
                                  </p:childTnLst>
                                </p:cTn>
                              </p:par>
                            </p:childTnLst>
                          </p:cTn>
                        </p:par>
                        <p:par>
                          <p:cTn id="58" fill="hold">
                            <p:stCondLst>
                              <p:cond delay="3250"/>
                            </p:stCondLst>
                            <p:childTnLst>
                              <p:par>
                                <p:cTn id="59" presetID="8" presetClass="emph" presetSubtype="0" fill="hold" nodeType="afterEffect">
                                  <p:stCondLst>
                                    <p:cond delay="0"/>
                                  </p:stCondLst>
                                  <p:childTnLst>
                                    <p:animRot by="-21600000">
                                      <p:cBhvr>
                                        <p:cTn id="60" dur="2750" fill="hold"/>
                                        <p:tgtEl>
                                          <p:spTgt spid="454"/>
                                        </p:tgtEl>
                                        <p:attrNameLst>
                                          <p:attrName>r</p:attrName>
                                        </p:attrNameLst>
                                      </p:cBhvr>
                                    </p:animRot>
                                  </p:childTnLst>
                                </p:cTn>
                              </p:par>
                              <p:par>
                                <p:cTn id="61" presetID="10" presetClass="entr" presetSubtype="0" fill="hold" nodeType="withEffect">
                                  <p:stCondLst>
                                    <p:cond delay="750"/>
                                  </p:stCondLst>
                                  <p:childTnLst>
                                    <p:set>
                                      <p:cBhvr>
                                        <p:cTn id="62" dur="1" fill="hold">
                                          <p:stCondLst>
                                            <p:cond delay="0"/>
                                          </p:stCondLst>
                                        </p:cTn>
                                        <p:tgtEl>
                                          <p:spTgt spid="458"/>
                                        </p:tgtEl>
                                        <p:attrNameLst>
                                          <p:attrName>style.visibility</p:attrName>
                                        </p:attrNameLst>
                                      </p:cBhvr>
                                      <p:to>
                                        <p:strVal val="visible"/>
                                      </p:to>
                                    </p:set>
                                    <p:animEffect transition="in" filter="fade">
                                      <p:cBhvr>
                                        <p:cTn id="63" dur="500"/>
                                        <p:tgtEl>
                                          <p:spTgt spid="458"/>
                                        </p:tgtEl>
                                      </p:cBhvr>
                                    </p:animEffect>
                                  </p:childTnLst>
                                </p:cTn>
                              </p:par>
                              <p:par>
                                <p:cTn id="64" presetID="10" presetClass="entr" presetSubtype="0" fill="hold" nodeType="withEffect">
                                  <p:stCondLst>
                                    <p:cond delay="1250"/>
                                  </p:stCondLst>
                                  <p:childTnLst>
                                    <p:set>
                                      <p:cBhvr>
                                        <p:cTn id="65" dur="1" fill="hold">
                                          <p:stCondLst>
                                            <p:cond delay="0"/>
                                          </p:stCondLst>
                                        </p:cTn>
                                        <p:tgtEl>
                                          <p:spTgt spid="457"/>
                                        </p:tgtEl>
                                        <p:attrNameLst>
                                          <p:attrName>style.visibility</p:attrName>
                                        </p:attrNameLst>
                                      </p:cBhvr>
                                      <p:to>
                                        <p:strVal val="visible"/>
                                      </p:to>
                                    </p:set>
                                    <p:animEffect transition="in" filter="fade">
                                      <p:cBhvr>
                                        <p:cTn id="66" dur="500"/>
                                        <p:tgtEl>
                                          <p:spTgt spid="457"/>
                                        </p:tgtEl>
                                      </p:cBhvr>
                                    </p:animEffect>
                                  </p:childTnLst>
                                </p:cTn>
                              </p:par>
                              <p:par>
                                <p:cTn id="67" presetID="2" presetClass="entr" presetSubtype="2" fill="hold" nodeType="withEffect">
                                  <p:stCondLst>
                                    <p:cond delay="2250"/>
                                  </p:stCondLst>
                                  <p:childTnLst>
                                    <p:set>
                                      <p:cBhvr>
                                        <p:cTn id="68" dur="1" fill="hold">
                                          <p:stCondLst>
                                            <p:cond delay="0"/>
                                          </p:stCondLst>
                                        </p:cTn>
                                        <p:tgtEl>
                                          <p:spTgt spid="459"/>
                                        </p:tgtEl>
                                        <p:attrNameLst>
                                          <p:attrName>style.visibility</p:attrName>
                                        </p:attrNameLst>
                                      </p:cBhvr>
                                      <p:to>
                                        <p:strVal val="visible"/>
                                      </p:to>
                                    </p:set>
                                    <p:anim calcmode="lin" valueType="num">
                                      <p:cBhvr additive="base">
                                        <p:cTn id="69" dur="1250"/>
                                        <p:tgtEl>
                                          <p:spTgt spid="459"/>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64"/>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21900" t="42085" r="34002" b="34417"/>
          <a:stretch/>
        </p:blipFill>
        <p:spPr>
          <a:xfrm>
            <a:off x="522514" y="1780504"/>
            <a:ext cx="3672114" cy="1944915"/>
          </a:xfrm>
          <a:prstGeom prst="rect">
            <a:avLst/>
          </a:prstGeom>
        </p:spPr>
      </p:pic>
      <p:sp>
        <p:nvSpPr>
          <p:cNvPr id="2" name="TextBox 1"/>
          <p:cNvSpPr txBox="1"/>
          <p:nvPr/>
        </p:nvSpPr>
        <p:spPr>
          <a:xfrm>
            <a:off x="679156" y="435197"/>
            <a:ext cx="8613255" cy="461665"/>
          </a:xfrm>
          <a:prstGeom prst="rect">
            <a:avLst/>
          </a:prstGeom>
          <a:noFill/>
        </p:spPr>
        <p:txBody>
          <a:bodyPr wrap="none" rtlCol="0">
            <a:spAutoFit/>
          </a:bodyPr>
          <a:lstStyle/>
          <a:p>
            <a:r>
              <a:rPr lang="en-US" sz="2400" b="1" dirty="0" smtClean="0">
                <a:latin typeface="Times New Roman" panose="02020603050405020304" pitchFamily="18" charset="0"/>
                <a:cs typeface="Times New Roman" panose="02020603050405020304" pitchFamily="18" charset="0"/>
              </a:rPr>
              <a:t>6. </a:t>
            </a:r>
            <a:r>
              <a:rPr lang="en-US" sz="2400" b="1" dirty="0" err="1" smtClean="0">
                <a:latin typeface="Times New Roman" panose="02020603050405020304" pitchFamily="18" charset="0"/>
                <a:cs typeface="Times New Roman" panose="02020603050405020304" pitchFamily="18" charset="0"/>
              </a:rPr>
              <a:t>Quan</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sát</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tranh</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và</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dùng</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từ</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ngữ</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trong</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khung</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để</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nói</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theo</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tranh</a:t>
            </a:r>
            <a:endParaRPr lang="en-US" sz="2400" b="1" dirty="0">
              <a:latin typeface="Times New Roman" panose="02020603050405020304" pitchFamily="18" charset="0"/>
              <a:cs typeface="Times New Roman" panose="02020603050405020304" pitchFamily="18" charset="0"/>
            </a:endParaRPr>
          </a:p>
        </p:txBody>
      </p:sp>
      <p:sp>
        <p:nvSpPr>
          <p:cNvPr id="3" name="TextBox 2"/>
          <p:cNvSpPr txBox="1"/>
          <p:nvPr/>
        </p:nvSpPr>
        <p:spPr>
          <a:xfrm>
            <a:off x="2108233" y="1019886"/>
            <a:ext cx="4783682" cy="461665"/>
          </a:xfrm>
          <a:prstGeom prst="rect">
            <a:avLst/>
          </a:prstGeom>
          <a:noFill/>
        </p:spPr>
        <p:txBody>
          <a:bodyPr wrap="none" rtlCol="0">
            <a:spAutoFit/>
          </a:bodyPr>
          <a:lstStyle/>
          <a:p>
            <a:r>
              <a:rPr lang="en-US" sz="2400" b="1" dirty="0" err="1" smtClean="0">
                <a:solidFill>
                  <a:srgbClr val="FF0000"/>
                </a:solidFill>
                <a:latin typeface="Times New Roman" panose="02020603050405020304" pitchFamily="18" charset="0"/>
                <a:cs typeface="Times New Roman" panose="02020603050405020304" pitchFamily="18" charset="0"/>
              </a:rPr>
              <a:t>đông</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vui</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thân</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thiện</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sôi</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nổi</a:t>
            </a:r>
            <a:endParaRPr lang="en-US" sz="2400" b="1" dirty="0">
              <a:solidFill>
                <a:srgbClr val="FF0000"/>
              </a:solidFill>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33762" t="65750" r="19108" b="12239"/>
          <a:stretch/>
        </p:blipFill>
        <p:spPr>
          <a:xfrm>
            <a:off x="5239656" y="1710077"/>
            <a:ext cx="2931886" cy="2085770"/>
          </a:xfrm>
          <a:prstGeom prst="rect">
            <a:avLst/>
          </a:prstGeom>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0">
              <a:schemeClr val="lt1"/>
            </a:gs>
            <a:gs pos="63000">
              <a:srgbClr val="2CC7ED"/>
            </a:gs>
            <a:gs pos="98621">
              <a:srgbClr val="00B0F0"/>
            </a:gs>
            <a:gs pos="100000">
              <a:srgbClr val="00B0F0"/>
            </a:gs>
          </a:gsLst>
          <a:lin ang="16200000" scaled="0"/>
        </a:gradFill>
        <a:effectLst/>
      </p:bgPr>
    </p:bg>
    <p:spTree>
      <p:nvGrpSpPr>
        <p:cNvPr id="1" name="Shape 142"/>
        <p:cNvGrpSpPr/>
        <p:nvPr/>
      </p:nvGrpSpPr>
      <p:grpSpPr>
        <a:xfrm>
          <a:off x="0" y="0"/>
          <a:ext cx="0" cy="0"/>
          <a:chOff x="0" y="0"/>
          <a:chExt cx="0" cy="0"/>
        </a:xfrm>
      </p:grpSpPr>
      <p:sp>
        <p:nvSpPr>
          <p:cNvPr id="143" name="Google Shape;143;p2"/>
          <p:cNvSpPr/>
          <p:nvPr/>
        </p:nvSpPr>
        <p:spPr>
          <a:xfrm rot="-3000650" flipH="1">
            <a:off x="3622607" y="980622"/>
            <a:ext cx="4003028" cy="3488687"/>
          </a:xfrm>
          <a:custGeom>
            <a:avLst/>
            <a:gdLst/>
            <a:ahLst/>
            <a:cxnLst/>
            <a:rect l="l" t="t" r="r" b="b"/>
            <a:pathLst>
              <a:path w="4003028" h="3488687" extrusionOk="0">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rgbClr val="833C0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nvGrpSpPr>
          <p:cNvPr id="144" name="Google Shape;144;p2"/>
          <p:cNvGrpSpPr/>
          <p:nvPr/>
        </p:nvGrpSpPr>
        <p:grpSpPr>
          <a:xfrm>
            <a:off x="2253689" y="1535048"/>
            <a:ext cx="1955429" cy="1333408"/>
            <a:chOff x="2253689" y="1535048"/>
            <a:chExt cx="1955429" cy="1333408"/>
          </a:xfrm>
        </p:grpSpPr>
        <p:sp>
          <p:nvSpPr>
            <p:cNvPr id="145" name="Google Shape;145;p2"/>
            <p:cNvSpPr/>
            <p:nvPr/>
          </p:nvSpPr>
          <p:spPr>
            <a:xfrm rot="971190" flipH="1">
              <a:off x="2339714" y="1766361"/>
              <a:ext cx="1783380" cy="87078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37000">
                  <a:srgbClr val="8CB823"/>
                </a:gs>
                <a:gs pos="100000">
                  <a:srgbClr val="C4D836"/>
                </a:gs>
              </a:gsLst>
              <a:lin ang="135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146" name="Google Shape;146;p2"/>
            <p:cNvSpPr/>
            <p:nvPr/>
          </p:nvSpPr>
          <p:spPr>
            <a:xfrm rot="-9473289">
              <a:off x="2919041" y="2153353"/>
              <a:ext cx="909847" cy="190357"/>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147" name="Google Shape;147;p2"/>
          <p:cNvGrpSpPr/>
          <p:nvPr/>
        </p:nvGrpSpPr>
        <p:grpSpPr>
          <a:xfrm>
            <a:off x="3760322" y="3582254"/>
            <a:ext cx="1465034" cy="1349862"/>
            <a:chOff x="3760322" y="3582254"/>
            <a:chExt cx="1465034" cy="1349862"/>
          </a:xfrm>
        </p:grpSpPr>
        <p:sp>
          <p:nvSpPr>
            <p:cNvPr id="148" name="Google Shape;148;p2"/>
            <p:cNvSpPr/>
            <p:nvPr/>
          </p:nvSpPr>
          <p:spPr>
            <a:xfrm rot="-8507573">
              <a:off x="3819583" y="3928190"/>
              <a:ext cx="1346512" cy="65799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37000">
                  <a:srgbClr val="8CB823"/>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149" name="Google Shape;149;p2"/>
            <p:cNvSpPr/>
            <p:nvPr/>
          </p:nvSpPr>
          <p:spPr>
            <a:xfrm rot="1936906" flipH="1">
              <a:off x="4240738" y="4252220"/>
              <a:ext cx="686965" cy="143840"/>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150" name="Google Shape;150;p2"/>
          <p:cNvGrpSpPr/>
          <p:nvPr/>
        </p:nvGrpSpPr>
        <p:grpSpPr>
          <a:xfrm>
            <a:off x="6089897" y="3405944"/>
            <a:ext cx="741464" cy="878352"/>
            <a:chOff x="6119714" y="3405944"/>
            <a:chExt cx="741464" cy="878352"/>
          </a:xfrm>
        </p:grpSpPr>
        <p:sp>
          <p:nvSpPr>
            <p:cNvPr id="151" name="Google Shape;151;p2"/>
            <p:cNvSpPr/>
            <p:nvPr/>
          </p:nvSpPr>
          <p:spPr>
            <a:xfrm rot="-3669911">
              <a:off x="6105396" y="3633904"/>
              <a:ext cx="770101" cy="42243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152" name="Google Shape;152;p2"/>
            <p:cNvSpPr/>
            <p:nvPr/>
          </p:nvSpPr>
          <p:spPr>
            <a:xfrm rot="6774568" flipH="1">
              <a:off x="6264227" y="3856536"/>
              <a:ext cx="392891" cy="92346"/>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153" name="Google Shape;153;p2"/>
          <p:cNvGrpSpPr/>
          <p:nvPr/>
        </p:nvGrpSpPr>
        <p:grpSpPr>
          <a:xfrm>
            <a:off x="6378045" y="3998247"/>
            <a:ext cx="767568" cy="484084"/>
            <a:chOff x="6378045" y="3998247"/>
            <a:chExt cx="767568" cy="484084"/>
          </a:xfrm>
        </p:grpSpPr>
        <p:sp>
          <p:nvSpPr>
            <p:cNvPr id="154" name="Google Shape;154;p2"/>
            <p:cNvSpPr/>
            <p:nvPr/>
          </p:nvSpPr>
          <p:spPr>
            <a:xfrm rot="-681126">
              <a:off x="6405591" y="4064938"/>
              <a:ext cx="712475" cy="35070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155" name="Google Shape;155;p2"/>
            <p:cNvSpPr/>
            <p:nvPr/>
          </p:nvSpPr>
          <p:spPr>
            <a:xfrm rot="9763353" flipH="1">
              <a:off x="6521746" y="4215747"/>
              <a:ext cx="363491" cy="76665"/>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156" name="Google Shape;156;p2"/>
          <p:cNvGrpSpPr/>
          <p:nvPr/>
        </p:nvGrpSpPr>
        <p:grpSpPr>
          <a:xfrm>
            <a:off x="5029754" y="2073115"/>
            <a:ext cx="598228" cy="850125"/>
            <a:chOff x="5077882" y="2061083"/>
            <a:chExt cx="598228" cy="850125"/>
          </a:xfrm>
        </p:grpSpPr>
        <p:sp>
          <p:nvSpPr>
            <p:cNvPr id="157" name="Google Shape;157;p2"/>
            <p:cNvSpPr/>
            <p:nvPr/>
          </p:nvSpPr>
          <p:spPr>
            <a:xfrm rot="-4549107">
              <a:off x="4991946" y="2274930"/>
              <a:ext cx="770101" cy="42243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158" name="Google Shape;158;p2"/>
            <p:cNvSpPr/>
            <p:nvPr/>
          </p:nvSpPr>
          <p:spPr>
            <a:xfrm rot="5895372" flipH="1">
              <a:off x="5166313" y="2503220"/>
              <a:ext cx="392891" cy="92346"/>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159" name="Google Shape;159;p2"/>
          <p:cNvGrpSpPr/>
          <p:nvPr/>
        </p:nvGrpSpPr>
        <p:grpSpPr>
          <a:xfrm>
            <a:off x="5299207" y="2516037"/>
            <a:ext cx="806538" cy="633648"/>
            <a:chOff x="5299207" y="2540101"/>
            <a:chExt cx="806538" cy="633648"/>
          </a:xfrm>
        </p:grpSpPr>
        <p:sp>
          <p:nvSpPr>
            <p:cNvPr id="160" name="Google Shape;160;p2"/>
            <p:cNvSpPr/>
            <p:nvPr/>
          </p:nvSpPr>
          <p:spPr>
            <a:xfrm rot="-1560322">
              <a:off x="5339322" y="2681574"/>
              <a:ext cx="726307" cy="350702"/>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161" name="Google Shape;161;p2"/>
            <p:cNvSpPr/>
            <p:nvPr/>
          </p:nvSpPr>
          <p:spPr>
            <a:xfrm rot="8884157" flipH="1">
              <a:off x="5463265" y="2847305"/>
              <a:ext cx="370548" cy="76665"/>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162" name="Google Shape;162;p2"/>
          <p:cNvGrpSpPr/>
          <p:nvPr/>
        </p:nvGrpSpPr>
        <p:grpSpPr>
          <a:xfrm>
            <a:off x="7410774" y="1197999"/>
            <a:ext cx="778581" cy="875100"/>
            <a:chOff x="7374678" y="1161903"/>
            <a:chExt cx="778581" cy="875100"/>
          </a:xfrm>
        </p:grpSpPr>
        <p:sp>
          <p:nvSpPr>
            <p:cNvPr id="163" name="Google Shape;163;p2"/>
            <p:cNvSpPr/>
            <p:nvPr/>
          </p:nvSpPr>
          <p:spPr>
            <a:xfrm rot="7420741" flipH="1">
              <a:off x="7378918" y="1388237"/>
              <a:ext cx="770101" cy="42243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164" name="Google Shape;164;p2"/>
            <p:cNvSpPr/>
            <p:nvPr/>
          </p:nvSpPr>
          <p:spPr>
            <a:xfrm rot="-3023738">
              <a:off x="7530177" y="1606273"/>
              <a:ext cx="392891" cy="92346"/>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165" name="Google Shape;165;p2"/>
          <p:cNvGrpSpPr/>
          <p:nvPr/>
        </p:nvGrpSpPr>
        <p:grpSpPr>
          <a:xfrm>
            <a:off x="7025358" y="1209298"/>
            <a:ext cx="538720" cy="795156"/>
            <a:chOff x="7001294" y="1209298"/>
            <a:chExt cx="538720" cy="795156"/>
          </a:xfrm>
        </p:grpSpPr>
        <p:sp>
          <p:nvSpPr>
            <p:cNvPr id="166" name="Google Shape;166;p2"/>
            <p:cNvSpPr/>
            <p:nvPr/>
          </p:nvSpPr>
          <p:spPr>
            <a:xfrm rot="4431956" flipH="1">
              <a:off x="6907501" y="1431525"/>
              <a:ext cx="726307" cy="350702"/>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167" name="Google Shape;167;p2"/>
            <p:cNvSpPr/>
            <p:nvPr/>
          </p:nvSpPr>
          <p:spPr>
            <a:xfrm rot="-6012523">
              <a:off x="7100276" y="1627802"/>
              <a:ext cx="370548" cy="76665"/>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168" name="Google Shape;168;p2"/>
          <p:cNvGrpSpPr/>
          <p:nvPr/>
        </p:nvGrpSpPr>
        <p:grpSpPr>
          <a:xfrm>
            <a:off x="7507360" y="1418371"/>
            <a:ext cx="2289464" cy="1795572"/>
            <a:chOff x="7507360" y="1418371"/>
            <a:chExt cx="2289464" cy="1795572"/>
          </a:xfrm>
        </p:grpSpPr>
        <p:sp>
          <p:nvSpPr>
            <p:cNvPr id="169" name="Google Shape;169;p2"/>
            <p:cNvSpPr/>
            <p:nvPr/>
          </p:nvSpPr>
          <p:spPr>
            <a:xfrm rot="9340066" flipH="1">
              <a:off x="7632912" y="1791715"/>
              <a:ext cx="2038360" cy="104888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4CA420"/>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170" name="Google Shape;170;p2"/>
            <p:cNvSpPr/>
            <p:nvPr/>
          </p:nvSpPr>
          <p:spPr>
            <a:xfrm rot="-1104413">
              <a:off x="7973719" y="2267331"/>
              <a:ext cx="1039933" cy="229291"/>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171" name="Google Shape;171;p2"/>
          <p:cNvGrpSpPr/>
          <p:nvPr/>
        </p:nvGrpSpPr>
        <p:grpSpPr>
          <a:xfrm rot="2799594" flipH="1">
            <a:off x="5077585" y="-4173"/>
            <a:ext cx="1296742" cy="2117363"/>
            <a:chOff x="1279516" y="-3525500"/>
            <a:chExt cx="1296742" cy="2550422"/>
          </a:xfrm>
        </p:grpSpPr>
        <p:sp>
          <p:nvSpPr>
            <p:cNvPr id="172" name="Google Shape;172;p2"/>
            <p:cNvSpPr/>
            <p:nvPr/>
          </p:nvSpPr>
          <p:spPr>
            <a:xfrm rot="5044479" flipH="1">
              <a:off x="700256" y="-2774730"/>
              <a:ext cx="2455261" cy="104888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135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173" name="Google Shape;173;p2"/>
            <p:cNvSpPr/>
            <p:nvPr/>
          </p:nvSpPr>
          <p:spPr>
            <a:xfrm rot="-5400000">
              <a:off x="1314007" y="-2158857"/>
              <a:ext cx="1252628" cy="229291"/>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174" name="Google Shape;174;p2"/>
          <p:cNvGrpSpPr/>
          <p:nvPr/>
        </p:nvGrpSpPr>
        <p:grpSpPr>
          <a:xfrm>
            <a:off x="-599090" y="-78586"/>
            <a:ext cx="5213131" cy="4808241"/>
            <a:chOff x="1001374" y="-370703"/>
            <a:chExt cx="6695744" cy="6175701"/>
          </a:xfrm>
        </p:grpSpPr>
        <p:pic>
          <p:nvPicPr>
            <p:cNvPr id="175" name="Google Shape;175;p2"/>
            <p:cNvPicPr preferRelativeResize="0"/>
            <p:nvPr/>
          </p:nvPicPr>
          <p:blipFill rotWithShape="1">
            <a:blip r:embed="rId5">
              <a:alphaModFix/>
            </a:blip>
            <a:srcRect l="2993" r="4332" b="1428"/>
            <a:stretch/>
          </p:blipFill>
          <p:spPr>
            <a:xfrm>
              <a:off x="1001374" y="-370703"/>
              <a:ext cx="6695744" cy="6175701"/>
            </a:xfrm>
            <a:prstGeom prst="rect">
              <a:avLst/>
            </a:prstGeom>
            <a:noFill/>
            <a:ln>
              <a:noFill/>
            </a:ln>
          </p:spPr>
        </p:pic>
        <p:sp>
          <p:nvSpPr>
            <p:cNvPr id="176" name="Google Shape;176;p2"/>
            <p:cNvSpPr/>
            <p:nvPr/>
          </p:nvSpPr>
          <p:spPr>
            <a:xfrm>
              <a:off x="2516995" y="893874"/>
              <a:ext cx="3649026" cy="3649026"/>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sp>
        <p:nvSpPr>
          <p:cNvPr id="177" name="Google Shape;177;p2"/>
          <p:cNvSpPr txBox="1"/>
          <p:nvPr/>
        </p:nvSpPr>
        <p:spPr>
          <a:xfrm>
            <a:off x="173229" y="2325603"/>
            <a:ext cx="3588404" cy="76944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400" b="1">
                <a:solidFill>
                  <a:srgbClr val="0070C0"/>
                </a:solidFill>
                <a:latin typeface="Arial Rounded"/>
                <a:ea typeface="Arial Rounded"/>
                <a:cs typeface="Arial Rounded"/>
                <a:sym typeface="Arial Rounded"/>
              </a:rPr>
              <a:t>Khởi động</a:t>
            </a:r>
            <a:endParaRPr sz="4400" b="1">
              <a:solidFill>
                <a:srgbClr val="0070C0"/>
              </a:solidFill>
              <a:latin typeface="Arial Rounded"/>
              <a:ea typeface="Arial Rounded"/>
              <a:cs typeface="Arial Rounded"/>
              <a:sym typeface="Arial Rounded"/>
            </a:endParaRPr>
          </a:p>
        </p:txBody>
      </p:sp>
      <p:sp>
        <p:nvSpPr>
          <p:cNvPr id="178" name="Google Shape;178;p2"/>
          <p:cNvSpPr txBox="1"/>
          <p:nvPr/>
        </p:nvSpPr>
        <p:spPr>
          <a:xfrm>
            <a:off x="1445315" y="1383779"/>
            <a:ext cx="1010925" cy="92333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5400" b="1">
                <a:solidFill>
                  <a:srgbClr val="0070C0"/>
                </a:solidFill>
                <a:latin typeface="Arial Rounded"/>
                <a:ea typeface="Arial Rounded"/>
                <a:cs typeface="Arial Rounded"/>
                <a:sym typeface="Arial Rounded"/>
              </a:rPr>
              <a:t>1</a:t>
            </a:r>
            <a:endParaRPr sz="5400" b="1">
              <a:solidFill>
                <a:srgbClr val="0070C0"/>
              </a:solidFill>
              <a:latin typeface="Arial Rounded"/>
              <a:ea typeface="Arial Rounded"/>
              <a:cs typeface="Arial Rounded"/>
              <a:sym typeface="Arial Rounded"/>
            </a:endParaRPr>
          </a:p>
        </p:txBody>
      </p:sp>
      <p:pic>
        <p:nvPicPr>
          <p:cNvPr id="179" name="Google Shape;179;p2"/>
          <p:cNvPicPr preferRelativeResize="0"/>
          <p:nvPr/>
        </p:nvPicPr>
        <p:blipFill rotWithShape="1">
          <a:blip r:embed="rId6">
            <a:alphaModFix/>
          </a:blip>
          <a:srcRect/>
          <a:stretch/>
        </p:blipFill>
        <p:spPr>
          <a:xfrm>
            <a:off x="6554891" y="454275"/>
            <a:ext cx="2248544" cy="753135"/>
          </a:xfrm>
          <a:prstGeom prst="rect">
            <a:avLst/>
          </a:prstGeom>
          <a:noFill/>
          <a:ln>
            <a:noFill/>
          </a:ln>
        </p:spPr>
      </p:pic>
      <p:pic>
        <p:nvPicPr>
          <p:cNvPr id="180" name="Google Shape;180;p2"/>
          <p:cNvPicPr preferRelativeResize="0"/>
          <p:nvPr/>
        </p:nvPicPr>
        <p:blipFill rotWithShape="1">
          <a:blip r:embed="rId7">
            <a:alphaModFix/>
          </a:blip>
          <a:srcRect/>
          <a:stretch/>
        </p:blipFill>
        <p:spPr>
          <a:xfrm>
            <a:off x="7214976" y="2452092"/>
            <a:ext cx="1125835" cy="2607748"/>
          </a:xfrm>
          <a:prstGeom prst="rect">
            <a:avLst/>
          </a:prstGeom>
          <a:noFill/>
          <a:ln>
            <a:noFill/>
          </a:ln>
        </p:spPr>
      </p:pic>
      <p:pic>
        <p:nvPicPr>
          <p:cNvPr id="2" name="Di-Hoc-Be-Bao-A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3645818" y="445024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3"/>
                                        </p:tgtEl>
                                        <p:attrNameLst>
                                          <p:attrName>style.visibility</p:attrName>
                                        </p:attrNameLst>
                                      </p:cBhvr>
                                      <p:to>
                                        <p:strVal val="visible"/>
                                      </p:to>
                                    </p:set>
                                    <p:animEffect transition="in" filter="fade">
                                      <p:cBhvr>
                                        <p:cTn id="7" dur="750"/>
                                        <p:tgtEl>
                                          <p:spTgt spid="143"/>
                                        </p:tgtEl>
                                      </p:cBhvr>
                                    </p:animEffect>
                                  </p:childTnLst>
                                </p:cTn>
                              </p:par>
                            </p:childTnLst>
                          </p:cTn>
                        </p:par>
                        <p:par>
                          <p:cTn id="8" fill="hold">
                            <p:stCondLst>
                              <p:cond delay="750"/>
                            </p:stCondLst>
                            <p:childTnLst>
                              <p:par>
                                <p:cTn id="9" presetID="23" presetClass="entr" presetSubtype="16" fill="hold" nodeType="afterEffect">
                                  <p:stCondLst>
                                    <p:cond delay="0"/>
                                  </p:stCondLst>
                                  <p:childTnLst>
                                    <p:set>
                                      <p:cBhvr>
                                        <p:cTn id="10" dur="1" fill="hold">
                                          <p:stCondLst>
                                            <p:cond delay="0"/>
                                          </p:stCondLst>
                                        </p:cTn>
                                        <p:tgtEl>
                                          <p:spTgt spid="171"/>
                                        </p:tgtEl>
                                        <p:attrNameLst>
                                          <p:attrName>style.visibility</p:attrName>
                                        </p:attrNameLst>
                                      </p:cBhvr>
                                      <p:to>
                                        <p:strVal val="visible"/>
                                      </p:to>
                                    </p:set>
                                    <p:anim calcmode="lin" valueType="num">
                                      <p:cBhvr additive="base">
                                        <p:cTn id="11" dur="750"/>
                                        <p:tgtEl>
                                          <p:spTgt spid="171"/>
                                        </p:tgtEl>
                                        <p:attrNameLst>
                                          <p:attrName>ppt_w</p:attrName>
                                        </p:attrNameLst>
                                      </p:cBhvr>
                                      <p:tavLst>
                                        <p:tav tm="0">
                                          <p:val>
                                            <p:strVal val="0"/>
                                          </p:val>
                                        </p:tav>
                                        <p:tav tm="100000">
                                          <p:val>
                                            <p:strVal val="#ppt_w"/>
                                          </p:val>
                                        </p:tav>
                                      </p:tavLst>
                                    </p:anim>
                                    <p:anim calcmode="lin" valueType="num">
                                      <p:cBhvr additive="base">
                                        <p:cTn id="12" dur="750"/>
                                        <p:tgtEl>
                                          <p:spTgt spid="171"/>
                                        </p:tgtEl>
                                        <p:attrNameLst>
                                          <p:attrName>ppt_h</p:attrName>
                                        </p:attrNameLst>
                                      </p:cBhvr>
                                      <p:tavLst>
                                        <p:tav tm="0">
                                          <p:val>
                                            <p:strVal val="0"/>
                                          </p:val>
                                        </p:tav>
                                        <p:tav tm="100000">
                                          <p:val>
                                            <p:strVal val="#ppt_h"/>
                                          </p:val>
                                        </p:tav>
                                      </p:tavLst>
                                    </p:anim>
                                  </p:childTnLst>
                                </p:cTn>
                              </p:par>
                              <p:par>
                                <p:cTn id="13" presetID="23" presetClass="entr" presetSubtype="16" fill="hold" nodeType="withEffect">
                                  <p:stCondLst>
                                    <p:cond delay="0"/>
                                  </p:stCondLst>
                                  <p:childTnLst>
                                    <p:set>
                                      <p:cBhvr>
                                        <p:cTn id="14" dur="1" fill="hold">
                                          <p:stCondLst>
                                            <p:cond delay="0"/>
                                          </p:stCondLst>
                                        </p:cTn>
                                        <p:tgtEl>
                                          <p:spTgt spid="168"/>
                                        </p:tgtEl>
                                        <p:attrNameLst>
                                          <p:attrName>style.visibility</p:attrName>
                                        </p:attrNameLst>
                                      </p:cBhvr>
                                      <p:to>
                                        <p:strVal val="visible"/>
                                      </p:to>
                                    </p:set>
                                    <p:anim calcmode="lin" valueType="num">
                                      <p:cBhvr additive="base">
                                        <p:cTn id="15" dur="750"/>
                                        <p:tgtEl>
                                          <p:spTgt spid="168"/>
                                        </p:tgtEl>
                                        <p:attrNameLst>
                                          <p:attrName>ppt_w</p:attrName>
                                        </p:attrNameLst>
                                      </p:cBhvr>
                                      <p:tavLst>
                                        <p:tav tm="0">
                                          <p:val>
                                            <p:strVal val="0"/>
                                          </p:val>
                                        </p:tav>
                                        <p:tav tm="100000">
                                          <p:val>
                                            <p:strVal val="#ppt_w"/>
                                          </p:val>
                                        </p:tav>
                                      </p:tavLst>
                                    </p:anim>
                                    <p:anim calcmode="lin" valueType="num">
                                      <p:cBhvr additive="base">
                                        <p:cTn id="16" dur="750"/>
                                        <p:tgtEl>
                                          <p:spTgt spid="168"/>
                                        </p:tgtEl>
                                        <p:attrNameLst>
                                          <p:attrName>ppt_h</p:attrName>
                                        </p:attrNameLst>
                                      </p:cBhvr>
                                      <p:tavLst>
                                        <p:tav tm="0">
                                          <p:val>
                                            <p:strVal val="0"/>
                                          </p:val>
                                        </p:tav>
                                        <p:tav tm="100000">
                                          <p:val>
                                            <p:strVal val="#ppt_h"/>
                                          </p:val>
                                        </p:tav>
                                      </p:tavLst>
                                    </p:anim>
                                  </p:childTnLst>
                                </p:cTn>
                              </p:par>
                              <p:par>
                                <p:cTn id="17" presetID="23" presetClass="entr" presetSubtype="16" fill="hold" nodeType="withEffect">
                                  <p:stCondLst>
                                    <p:cond delay="0"/>
                                  </p:stCondLst>
                                  <p:childTnLst>
                                    <p:set>
                                      <p:cBhvr>
                                        <p:cTn id="18" dur="1" fill="hold">
                                          <p:stCondLst>
                                            <p:cond delay="0"/>
                                          </p:stCondLst>
                                        </p:cTn>
                                        <p:tgtEl>
                                          <p:spTgt spid="162"/>
                                        </p:tgtEl>
                                        <p:attrNameLst>
                                          <p:attrName>style.visibility</p:attrName>
                                        </p:attrNameLst>
                                      </p:cBhvr>
                                      <p:to>
                                        <p:strVal val="visible"/>
                                      </p:to>
                                    </p:set>
                                    <p:anim calcmode="lin" valueType="num">
                                      <p:cBhvr additive="base">
                                        <p:cTn id="19" dur="750"/>
                                        <p:tgtEl>
                                          <p:spTgt spid="162"/>
                                        </p:tgtEl>
                                        <p:attrNameLst>
                                          <p:attrName>ppt_w</p:attrName>
                                        </p:attrNameLst>
                                      </p:cBhvr>
                                      <p:tavLst>
                                        <p:tav tm="0">
                                          <p:val>
                                            <p:strVal val="0"/>
                                          </p:val>
                                        </p:tav>
                                        <p:tav tm="100000">
                                          <p:val>
                                            <p:strVal val="#ppt_w"/>
                                          </p:val>
                                        </p:tav>
                                      </p:tavLst>
                                    </p:anim>
                                    <p:anim calcmode="lin" valueType="num">
                                      <p:cBhvr additive="base">
                                        <p:cTn id="20" dur="750"/>
                                        <p:tgtEl>
                                          <p:spTgt spid="162"/>
                                        </p:tgtEl>
                                        <p:attrNameLst>
                                          <p:attrName>ppt_h</p:attrName>
                                        </p:attrNameLst>
                                      </p:cBhvr>
                                      <p:tavLst>
                                        <p:tav tm="0">
                                          <p:val>
                                            <p:strVal val="0"/>
                                          </p:val>
                                        </p:tav>
                                        <p:tav tm="100000">
                                          <p:val>
                                            <p:strVal val="#ppt_h"/>
                                          </p:val>
                                        </p:tav>
                                      </p:tavLst>
                                    </p:anim>
                                  </p:childTnLst>
                                </p:cTn>
                              </p:par>
                              <p:par>
                                <p:cTn id="21" presetID="23" presetClass="entr" presetSubtype="16" fill="hold" nodeType="withEffect">
                                  <p:stCondLst>
                                    <p:cond delay="0"/>
                                  </p:stCondLst>
                                  <p:childTnLst>
                                    <p:set>
                                      <p:cBhvr>
                                        <p:cTn id="22" dur="1" fill="hold">
                                          <p:stCondLst>
                                            <p:cond delay="0"/>
                                          </p:stCondLst>
                                        </p:cTn>
                                        <p:tgtEl>
                                          <p:spTgt spid="165"/>
                                        </p:tgtEl>
                                        <p:attrNameLst>
                                          <p:attrName>style.visibility</p:attrName>
                                        </p:attrNameLst>
                                      </p:cBhvr>
                                      <p:to>
                                        <p:strVal val="visible"/>
                                      </p:to>
                                    </p:set>
                                    <p:anim calcmode="lin" valueType="num">
                                      <p:cBhvr additive="base">
                                        <p:cTn id="23" dur="750"/>
                                        <p:tgtEl>
                                          <p:spTgt spid="165"/>
                                        </p:tgtEl>
                                        <p:attrNameLst>
                                          <p:attrName>ppt_w</p:attrName>
                                        </p:attrNameLst>
                                      </p:cBhvr>
                                      <p:tavLst>
                                        <p:tav tm="0">
                                          <p:val>
                                            <p:strVal val="0"/>
                                          </p:val>
                                        </p:tav>
                                        <p:tav tm="100000">
                                          <p:val>
                                            <p:strVal val="#ppt_w"/>
                                          </p:val>
                                        </p:tav>
                                      </p:tavLst>
                                    </p:anim>
                                    <p:anim calcmode="lin" valueType="num">
                                      <p:cBhvr additive="base">
                                        <p:cTn id="24" dur="750"/>
                                        <p:tgtEl>
                                          <p:spTgt spid="165"/>
                                        </p:tgtEl>
                                        <p:attrNameLst>
                                          <p:attrName>ppt_h</p:attrName>
                                        </p:attrNameLst>
                                      </p:cBhvr>
                                      <p:tavLst>
                                        <p:tav tm="0">
                                          <p:val>
                                            <p:strVal val="0"/>
                                          </p:val>
                                        </p:tav>
                                        <p:tav tm="100000">
                                          <p:val>
                                            <p:strVal val="#ppt_h"/>
                                          </p:val>
                                        </p:tav>
                                      </p:tavLst>
                                    </p:anim>
                                  </p:childTnLst>
                                </p:cTn>
                              </p:par>
                              <p:par>
                                <p:cTn id="25" presetID="23" presetClass="entr" presetSubtype="16" fill="hold" nodeType="withEffect">
                                  <p:stCondLst>
                                    <p:cond delay="0"/>
                                  </p:stCondLst>
                                  <p:childTnLst>
                                    <p:set>
                                      <p:cBhvr>
                                        <p:cTn id="26" dur="1" fill="hold">
                                          <p:stCondLst>
                                            <p:cond delay="0"/>
                                          </p:stCondLst>
                                        </p:cTn>
                                        <p:tgtEl>
                                          <p:spTgt spid="159"/>
                                        </p:tgtEl>
                                        <p:attrNameLst>
                                          <p:attrName>style.visibility</p:attrName>
                                        </p:attrNameLst>
                                      </p:cBhvr>
                                      <p:to>
                                        <p:strVal val="visible"/>
                                      </p:to>
                                    </p:set>
                                    <p:anim calcmode="lin" valueType="num">
                                      <p:cBhvr additive="base">
                                        <p:cTn id="27" dur="750"/>
                                        <p:tgtEl>
                                          <p:spTgt spid="159"/>
                                        </p:tgtEl>
                                        <p:attrNameLst>
                                          <p:attrName>ppt_w</p:attrName>
                                        </p:attrNameLst>
                                      </p:cBhvr>
                                      <p:tavLst>
                                        <p:tav tm="0">
                                          <p:val>
                                            <p:strVal val="0"/>
                                          </p:val>
                                        </p:tav>
                                        <p:tav tm="100000">
                                          <p:val>
                                            <p:strVal val="#ppt_w"/>
                                          </p:val>
                                        </p:tav>
                                      </p:tavLst>
                                    </p:anim>
                                    <p:anim calcmode="lin" valueType="num">
                                      <p:cBhvr additive="base">
                                        <p:cTn id="28" dur="750"/>
                                        <p:tgtEl>
                                          <p:spTgt spid="159"/>
                                        </p:tgtEl>
                                        <p:attrNameLst>
                                          <p:attrName>ppt_h</p:attrName>
                                        </p:attrNameLst>
                                      </p:cBhvr>
                                      <p:tavLst>
                                        <p:tav tm="0">
                                          <p:val>
                                            <p:strVal val="0"/>
                                          </p:val>
                                        </p:tav>
                                        <p:tav tm="100000">
                                          <p:val>
                                            <p:strVal val="#ppt_h"/>
                                          </p:val>
                                        </p:tav>
                                      </p:tavLst>
                                    </p:anim>
                                  </p:childTnLst>
                                </p:cTn>
                              </p:par>
                              <p:par>
                                <p:cTn id="29" presetID="23" presetClass="entr" presetSubtype="16" fill="hold" nodeType="withEffect">
                                  <p:stCondLst>
                                    <p:cond delay="0"/>
                                  </p:stCondLst>
                                  <p:childTnLst>
                                    <p:set>
                                      <p:cBhvr>
                                        <p:cTn id="30" dur="1" fill="hold">
                                          <p:stCondLst>
                                            <p:cond delay="0"/>
                                          </p:stCondLst>
                                        </p:cTn>
                                        <p:tgtEl>
                                          <p:spTgt spid="156"/>
                                        </p:tgtEl>
                                        <p:attrNameLst>
                                          <p:attrName>style.visibility</p:attrName>
                                        </p:attrNameLst>
                                      </p:cBhvr>
                                      <p:to>
                                        <p:strVal val="visible"/>
                                      </p:to>
                                    </p:set>
                                    <p:anim calcmode="lin" valueType="num">
                                      <p:cBhvr additive="base">
                                        <p:cTn id="31" dur="750"/>
                                        <p:tgtEl>
                                          <p:spTgt spid="156"/>
                                        </p:tgtEl>
                                        <p:attrNameLst>
                                          <p:attrName>ppt_w</p:attrName>
                                        </p:attrNameLst>
                                      </p:cBhvr>
                                      <p:tavLst>
                                        <p:tav tm="0">
                                          <p:val>
                                            <p:strVal val="0"/>
                                          </p:val>
                                        </p:tav>
                                        <p:tav tm="100000">
                                          <p:val>
                                            <p:strVal val="#ppt_w"/>
                                          </p:val>
                                        </p:tav>
                                      </p:tavLst>
                                    </p:anim>
                                    <p:anim calcmode="lin" valueType="num">
                                      <p:cBhvr additive="base">
                                        <p:cTn id="32" dur="750"/>
                                        <p:tgtEl>
                                          <p:spTgt spid="156"/>
                                        </p:tgtEl>
                                        <p:attrNameLst>
                                          <p:attrName>ppt_h</p:attrName>
                                        </p:attrNameLst>
                                      </p:cBhvr>
                                      <p:tavLst>
                                        <p:tav tm="0">
                                          <p:val>
                                            <p:strVal val="0"/>
                                          </p:val>
                                        </p:tav>
                                        <p:tav tm="100000">
                                          <p:val>
                                            <p:strVal val="#ppt_h"/>
                                          </p:val>
                                        </p:tav>
                                      </p:tavLst>
                                    </p:anim>
                                  </p:childTnLst>
                                </p:cTn>
                              </p:par>
                              <p:par>
                                <p:cTn id="33" presetID="23" presetClass="entr" presetSubtype="16" fill="hold" nodeType="withEffect">
                                  <p:stCondLst>
                                    <p:cond delay="0"/>
                                  </p:stCondLst>
                                  <p:childTnLst>
                                    <p:set>
                                      <p:cBhvr>
                                        <p:cTn id="34" dur="1" fill="hold">
                                          <p:stCondLst>
                                            <p:cond delay="0"/>
                                          </p:stCondLst>
                                        </p:cTn>
                                        <p:tgtEl>
                                          <p:spTgt spid="150"/>
                                        </p:tgtEl>
                                        <p:attrNameLst>
                                          <p:attrName>style.visibility</p:attrName>
                                        </p:attrNameLst>
                                      </p:cBhvr>
                                      <p:to>
                                        <p:strVal val="visible"/>
                                      </p:to>
                                    </p:set>
                                    <p:anim calcmode="lin" valueType="num">
                                      <p:cBhvr additive="base">
                                        <p:cTn id="35" dur="750"/>
                                        <p:tgtEl>
                                          <p:spTgt spid="150"/>
                                        </p:tgtEl>
                                        <p:attrNameLst>
                                          <p:attrName>ppt_w</p:attrName>
                                        </p:attrNameLst>
                                      </p:cBhvr>
                                      <p:tavLst>
                                        <p:tav tm="0">
                                          <p:val>
                                            <p:strVal val="0"/>
                                          </p:val>
                                        </p:tav>
                                        <p:tav tm="100000">
                                          <p:val>
                                            <p:strVal val="#ppt_w"/>
                                          </p:val>
                                        </p:tav>
                                      </p:tavLst>
                                    </p:anim>
                                    <p:anim calcmode="lin" valueType="num">
                                      <p:cBhvr additive="base">
                                        <p:cTn id="36" dur="750"/>
                                        <p:tgtEl>
                                          <p:spTgt spid="150"/>
                                        </p:tgtEl>
                                        <p:attrNameLst>
                                          <p:attrName>ppt_h</p:attrName>
                                        </p:attrNameLst>
                                      </p:cBhvr>
                                      <p:tavLst>
                                        <p:tav tm="0">
                                          <p:val>
                                            <p:strVal val="0"/>
                                          </p:val>
                                        </p:tav>
                                        <p:tav tm="100000">
                                          <p:val>
                                            <p:strVal val="#ppt_h"/>
                                          </p:val>
                                        </p:tav>
                                      </p:tavLst>
                                    </p:anim>
                                  </p:childTnLst>
                                </p:cTn>
                              </p:par>
                              <p:par>
                                <p:cTn id="37" presetID="23" presetClass="entr" presetSubtype="16" fill="hold" nodeType="withEffect">
                                  <p:stCondLst>
                                    <p:cond delay="0"/>
                                  </p:stCondLst>
                                  <p:childTnLst>
                                    <p:set>
                                      <p:cBhvr>
                                        <p:cTn id="38" dur="1" fill="hold">
                                          <p:stCondLst>
                                            <p:cond delay="0"/>
                                          </p:stCondLst>
                                        </p:cTn>
                                        <p:tgtEl>
                                          <p:spTgt spid="153"/>
                                        </p:tgtEl>
                                        <p:attrNameLst>
                                          <p:attrName>style.visibility</p:attrName>
                                        </p:attrNameLst>
                                      </p:cBhvr>
                                      <p:to>
                                        <p:strVal val="visible"/>
                                      </p:to>
                                    </p:set>
                                    <p:anim calcmode="lin" valueType="num">
                                      <p:cBhvr additive="base">
                                        <p:cTn id="39" dur="750"/>
                                        <p:tgtEl>
                                          <p:spTgt spid="153"/>
                                        </p:tgtEl>
                                        <p:attrNameLst>
                                          <p:attrName>ppt_w</p:attrName>
                                        </p:attrNameLst>
                                      </p:cBhvr>
                                      <p:tavLst>
                                        <p:tav tm="0">
                                          <p:val>
                                            <p:strVal val="0"/>
                                          </p:val>
                                        </p:tav>
                                        <p:tav tm="100000">
                                          <p:val>
                                            <p:strVal val="#ppt_w"/>
                                          </p:val>
                                        </p:tav>
                                      </p:tavLst>
                                    </p:anim>
                                    <p:anim calcmode="lin" valueType="num">
                                      <p:cBhvr additive="base">
                                        <p:cTn id="40" dur="750"/>
                                        <p:tgtEl>
                                          <p:spTgt spid="153"/>
                                        </p:tgtEl>
                                        <p:attrNameLst>
                                          <p:attrName>ppt_h</p:attrName>
                                        </p:attrNameLst>
                                      </p:cBhvr>
                                      <p:tavLst>
                                        <p:tav tm="0">
                                          <p:val>
                                            <p:strVal val="0"/>
                                          </p:val>
                                        </p:tav>
                                        <p:tav tm="100000">
                                          <p:val>
                                            <p:strVal val="#ppt_h"/>
                                          </p:val>
                                        </p:tav>
                                      </p:tavLst>
                                    </p:anim>
                                  </p:childTnLst>
                                </p:cTn>
                              </p:par>
                              <p:par>
                                <p:cTn id="41" presetID="23" presetClass="entr" presetSubtype="16" fill="hold" nodeType="withEffect">
                                  <p:stCondLst>
                                    <p:cond delay="0"/>
                                  </p:stCondLst>
                                  <p:childTnLst>
                                    <p:set>
                                      <p:cBhvr>
                                        <p:cTn id="42" dur="1" fill="hold">
                                          <p:stCondLst>
                                            <p:cond delay="0"/>
                                          </p:stCondLst>
                                        </p:cTn>
                                        <p:tgtEl>
                                          <p:spTgt spid="147"/>
                                        </p:tgtEl>
                                        <p:attrNameLst>
                                          <p:attrName>style.visibility</p:attrName>
                                        </p:attrNameLst>
                                      </p:cBhvr>
                                      <p:to>
                                        <p:strVal val="visible"/>
                                      </p:to>
                                    </p:set>
                                    <p:anim calcmode="lin" valueType="num">
                                      <p:cBhvr additive="base">
                                        <p:cTn id="43" dur="750"/>
                                        <p:tgtEl>
                                          <p:spTgt spid="147"/>
                                        </p:tgtEl>
                                        <p:attrNameLst>
                                          <p:attrName>ppt_w</p:attrName>
                                        </p:attrNameLst>
                                      </p:cBhvr>
                                      <p:tavLst>
                                        <p:tav tm="0">
                                          <p:val>
                                            <p:strVal val="0"/>
                                          </p:val>
                                        </p:tav>
                                        <p:tav tm="100000">
                                          <p:val>
                                            <p:strVal val="#ppt_w"/>
                                          </p:val>
                                        </p:tav>
                                      </p:tavLst>
                                    </p:anim>
                                    <p:anim calcmode="lin" valueType="num">
                                      <p:cBhvr additive="base">
                                        <p:cTn id="44" dur="750"/>
                                        <p:tgtEl>
                                          <p:spTgt spid="147"/>
                                        </p:tgtEl>
                                        <p:attrNameLst>
                                          <p:attrName>ppt_h</p:attrName>
                                        </p:attrNameLst>
                                      </p:cBhvr>
                                      <p:tavLst>
                                        <p:tav tm="0">
                                          <p:val>
                                            <p:strVal val="0"/>
                                          </p:val>
                                        </p:tav>
                                        <p:tav tm="100000">
                                          <p:val>
                                            <p:strVal val="#ppt_h"/>
                                          </p:val>
                                        </p:tav>
                                      </p:tavLst>
                                    </p:anim>
                                  </p:childTnLst>
                                </p:cTn>
                              </p:par>
                              <p:par>
                                <p:cTn id="45" presetID="23" presetClass="entr" presetSubtype="16" fill="hold" nodeType="withEffect">
                                  <p:stCondLst>
                                    <p:cond delay="0"/>
                                  </p:stCondLst>
                                  <p:childTnLst>
                                    <p:set>
                                      <p:cBhvr>
                                        <p:cTn id="46" dur="1" fill="hold">
                                          <p:stCondLst>
                                            <p:cond delay="0"/>
                                          </p:stCondLst>
                                        </p:cTn>
                                        <p:tgtEl>
                                          <p:spTgt spid="144"/>
                                        </p:tgtEl>
                                        <p:attrNameLst>
                                          <p:attrName>style.visibility</p:attrName>
                                        </p:attrNameLst>
                                      </p:cBhvr>
                                      <p:to>
                                        <p:strVal val="visible"/>
                                      </p:to>
                                    </p:set>
                                    <p:anim calcmode="lin" valueType="num">
                                      <p:cBhvr additive="base">
                                        <p:cTn id="47" dur="750"/>
                                        <p:tgtEl>
                                          <p:spTgt spid="144"/>
                                        </p:tgtEl>
                                        <p:attrNameLst>
                                          <p:attrName>ppt_w</p:attrName>
                                        </p:attrNameLst>
                                      </p:cBhvr>
                                      <p:tavLst>
                                        <p:tav tm="0">
                                          <p:val>
                                            <p:strVal val="0"/>
                                          </p:val>
                                        </p:tav>
                                        <p:tav tm="100000">
                                          <p:val>
                                            <p:strVal val="#ppt_w"/>
                                          </p:val>
                                        </p:tav>
                                      </p:tavLst>
                                    </p:anim>
                                    <p:anim calcmode="lin" valueType="num">
                                      <p:cBhvr additive="base">
                                        <p:cTn id="48" dur="750"/>
                                        <p:tgtEl>
                                          <p:spTgt spid="144"/>
                                        </p:tgtEl>
                                        <p:attrNameLst>
                                          <p:attrName>ppt_h</p:attrName>
                                        </p:attrNameLst>
                                      </p:cBhvr>
                                      <p:tavLst>
                                        <p:tav tm="0">
                                          <p:val>
                                            <p:strVal val="0"/>
                                          </p:val>
                                        </p:tav>
                                        <p:tav tm="100000">
                                          <p:val>
                                            <p:strVal val="#ppt_h"/>
                                          </p:val>
                                        </p:tav>
                                      </p:tavLst>
                                    </p:anim>
                                  </p:childTnLst>
                                </p:cTn>
                              </p:par>
                            </p:childTnLst>
                          </p:cTn>
                        </p:par>
                        <p:par>
                          <p:cTn id="49" fill="hold">
                            <p:stCondLst>
                              <p:cond delay="1500"/>
                            </p:stCondLst>
                            <p:childTnLst>
                              <p:par>
                                <p:cTn id="50" presetID="10" presetClass="entr" presetSubtype="0" fill="hold" nodeType="afterEffect">
                                  <p:stCondLst>
                                    <p:cond delay="0"/>
                                  </p:stCondLst>
                                  <p:childTnLst>
                                    <p:set>
                                      <p:cBhvr>
                                        <p:cTn id="51" dur="1" fill="hold">
                                          <p:stCondLst>
                                            <p:cond delay="0"/>
                                          </p:stCondLst>
                                        </p:cTn>
                                        <p:tgtEl>
                                          <p:spTgt spid="180"/>
                                        </p:tgtEl>
                                        <p:attrNameLst>
                                          <p:attrName>style.visibility</p:attrName>
                                        </p:attrNameLst>
                                      </p:cBhvr>
                                      <p:to>
                                        <p:strVal val="visible"/>
                                      </p:to>
                                    </p:set>
                                    <p:animEffect transition="in" filter="fade">
                                      <p:cBhvr>
                                        <p:cTn id="52" dur="1000"/>
                                        <p:tgtEl>
                                          <p:spTgt spid="180"/>
                                        </p:tgtEl>
                                      </p:cBhvr>
                                    </p:animEffect>
                                  </p:childTnLst>
                                </p:cTn>
                              </p:par>
                            </p:childTnLst>
                          </p:cTn>
                        </p:par>
                        <p:par>
                          <p:cTn id="53" fill="hold">
                            <p:stCondLst>
                              <p:cond delay="2500"/>
                            </p:stCondLst>
                            <p:childTnLst>
                              <p:par>
                                <p:cTn id="54" presetID="23" presetClass="entr" presetSubtype="16" fill="hold" nodeType="afterEffect">
                                  <p:stCondLst>
                                    <p:cond delay="0"/>
                                  </p:stCondLst>
                                  <p:childTnLst>
                                    <p:set>
                                      <p:cBhvr>
                                        <p:cTn id="55" dur="1" fill="hold">
                                          <p:stCondLst>
                                            <p:cond delay="0"/>
                                          </p:stCondLst>
                                        </p:cTn>
                                        <p:tgtEl>
                                          <p:spTgt spid="174"/>
                                        </p:tgtEl>
                                        <p:attrNameLst>
                                          <p:attrName>style.visibility</p:attrName>
                                        </p:attrNameLst>
                                      </p:cBhvr>
                                      <p:to>
                                        <p:strVal val="visible"/>
                                      </p:to>
                                    </p:set>
                                    <p:anim calcmode="lin" valueType="num">
                                      <p:cBhvr additive="base">
                                        <p:cTn id="56" dur="750"/>
                                        <p:tgtEl>
                                          <p:spTgt spid="174"/>
                                        </p:tgtEl>
                                        <p:attrNameLst>
                                          <p:attrName>ppt_w</p:attrName>
                                        </p:attrNameLst>
                                      </p:cBhvr>
                                      <p:tavLst>
                                        <p:tav tm="0">
                                          <p:val>
                                            <p:strVal val="0"/>
                                          </p:val>
                                        </p:tav>
                                        <p:tav tm="100000">
                                          <p:val>
                                            <p:strVal val="#ppt_w"/>
                                          </p:val>
                                        </p:tav>
                                      </p:tavLst>
                                    </p:anim>
                                    <p:anim calcmode="lin" valueType="num">
                                      <p:cBhvr additive="base">
                                        <p:cTn id="57" dur="750"/>
                                        <p:tgtEl>
                                          <p:spTgt spid="174"/>
                                        </p:tgtEl>
                                        <p:attrNameLst>
                                          <p:attrName>ppt_h</p:attrName>
                                        </p:attrNameLst>
                                      </p:cBhvr>
                                      <p:tavLst>
                                        <p:tav tm="0">
                                          <p:val>
                                            <p:strVal val="0"/>
                                          </p:val>
                                        </p:tav>
                                        <p:tav tm="100000">
                                          <p:val>
                                            <p:strVal val="#ppt_h"/>
                                          </p:val>
                                        </p:tav>
                                      </p:tavLst>
                                    </p:anim>
                                  </p:childTnLst>
                                </p:cTn>
                              </p:par>
                            </p:childTnLst>
                          </p:cTn>
                        </p:par>
                        <p:par>
                          <p:cTn id="58" fill="hold">
                            <p:stCondLst>
                              <p:cond delay="3250"/>
                            </p:stCondLst>
                            <p:childTnLst>
                              <p:par>
                                <p:cTn id="59" presetID="8" presetClass="emph" presetSubtype="0" fill="hold" nodeType="afterEffect">
                                  <p:stCondLst>
                                    <p:cond delay="0"/>
                                  </p:stCondLst>
                                  <p:childTnLst>
                                    <p:animRot by="-21600000">
                                      <p:cBhvr>
                                        <p:cTn id="60" dur="2750" fill="hold"/>
                                        <p:tgtEl>
                                          <p:spTgt spid="174"/>
                                        </p:tgtEl>
                                        <p:attrNameLst>
                                          <p:attrName>r</p:attrName>
                                        </p:attrNameLst>
                                      </p:cBhvr>
                                    </p:animRot>
                                  </p:childTnLst>
                                </p:cTn>
                              </p:par>
                              <p:par>
                                <p:cTn id="61" presetID="10" presetClass="entr" presetSubtype="0" fill="hold" nodeType="withEffect">
                                  <p:stCondLst>
                                    <p:cond delay="750"/>
                                  </p:stCondLst>
                                  <p:childTnLst>
                                    <p:set>
                                      <p:cBhvr>
                                        <p:cTn id="62" dur="1" fill="hold">
                                          <p:stCondLst>
                                            <p:cond delay="0"/>
                                          </p:stCondLst>
                                        </p:cTn>
                                        <p:tgtEl>
                                          <p:spTgt spid="178"/>
                                        </p:tgtEl>
                                        <p:attrNameLst>
                                          <p:attrName>style.visibility</p:attrName>
                                        </p:attrNameLst>
                                      </p:cBhvr>
                                      <p:to>
                                        <p:strVal val="visible"/>
                                      </p:to>
                                    </p:set>
                                    <p:animEffect transition="in" filter="fade">
                                      <p:cBhvr>
                                        <p:cTn id="63" dur="500"/>
                                        <p:tgtEl>
                                          <p:spTgt spid="178"/>
                                        </p:tgtEl>
                                      </p:cBhvr>
                                    </p:animEffect>
                                  </p:childTnLst>
                                </p:cTn>
                              </p:par>
                              <p:par>
                                <p:cTn id="64" presetID="10" presetClass="entr" presetSubtype="0" fill="hold" nodeType="withEffect">
                                  <p:stCondLst>
                                    <p:cond delay="1250"/>
                                  </p:stCondLst>
                                  <p:childTnLst>
                                    <p:set>
                                      <p:cBhvr>
                                        <p:cTn id="65" dur="1" fill="hold">
                                          <p:stCondLst>
                                            <p:cond delay="0"/>
                                          </p:stCondLst>
                                        </p:cTn>
                                        <p:tgtEl>
                                          <p:spTgt spid="177"/>
                                        </p:tgtEl>
                                        <p:attrNameLst>
                                          <p:attrName>style.visibility</p:attrName>
                                        </p:attrNameLst>
                                      </p:cBhvr>
                                      <p:to>
                                        <p:strVal val="visible"/>
                                      </p:to>
                                    </p:set>
                                    <p:animEffect transition="in" filter="fade">
                                      <p:cBhvr>
                                        <p:cTn id="66" dur="500"/>
                                        <p:tgtEl>
                                          <p:spTgt spid="177"/>
                                        </p:tgtEl>
                                      </p:cBhvr>
                                    </p:animEffect>
                                  </p:childTnLst>
                                </p:cTn>
                              </p:par>
                              <p:par>
                                <p:cTn id="67" presetID="2" presetClass="entr" presetSubtype="2" fill="hold" nodeType="withEffect">
                                  <p:stCondLst>
                                    <p:cond delay="2250"/>
                                  </p:stCondLst>
                                  <p:childTnLst>
                                    <p:set>
                                      <p:cBhvr>
                                        <p:cTn id="68" dur="1" fill="hold">
                                          <p:stCondLst>
                                            <p:cond delay="0"/>
                                          </p:stCondLst>
                                        </p:cTn>
                                        <p:tgtEl>
                                          <p:spTgt spid="179"/>
                                        </p:tgtEl>
                                        <p:attrNameLst>
                                          <p:attrName>style.visibility</p:attrName>
                                        </p:attrNameLst>
                                      </p:cBhvr>
                                      <p:to>
                                        <p:strVal val="visible"/>
                                      </p:to>
                                    </p:set>
                                    <p:anim calcmode="lin" valueType="num">
                                      <p:cBhvr additive="base">
                                        <p:cTn id="69" dur="1250"/>
                                        <p:tgtEl>
                                          <p:spTgt spid="179"/>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70" restart="whenNotActive" fill="hold" evtFilter="cancelBubble" nodeType="interactiveSeq">
                <p:stCondLst>
                  <p:cond evt="onClick" delay="0">
                    <p:tgtEl>
                      <p:spTgt spid="2"/>
                    </p:tgtEl>
                  </p:cond>
                </p:stCondLst>
                <p:endSync evt="end" delay="0">
                  <p:rtn val="all"/>
                </p:endSync>
                <p:childTnLst>
                  <p:par>
                    <p:cTn id="71" fill="hold">
                      <p:stCondLst>
                        <p:cond delay="0"/>
                      </p:stCondLst>
                      <p:childTnLst>
                        <p:par>
                          <p:cTn id="72" fill="hold">
                            <p:stCondLst>
                              <p:cond delay="0"/>
                            </p:stCondLst>
                            <p:childTnLst>
                              <p:par>
                                <p:cTn id="73" presetID="1" presetClass="mediacall" presetSubtype="0" fill="hold" nodeType="clickEffect">
                                  <p:stCondLst>
                                    <p:cond delay="0"/>
                                  </p:stCondLst>
                                  <p:childTnLst>
                                    <p:cmd type="call" cmd="playFrom(0.0)">
                                      <p:cBhvr>
                                        <p:cTn id="74" dur="178128" fill="hold"/>
                                        <p:tgtEl>
                                          <p:spTgt spid="2"/>
                                        </p:tgtEl>
                                      </p:cBhvr>
                                    </p:cmd>
                                  </p:childTnLst>
                                </p:cTn>
                              </p:par>
                            </p:childTnLst>
                          </p:cTn>
                        </p:par>
                      </p:childTnLst>
                    </p:cTn>
                  </p:par>
                </p:childTnLst>
              </p:cTn>
              <p:nextCondLst>
                <p:cond evt="onClick" delay="0">
                  <p:tgtEl>
                    <p:spTgt spid="2"/>
                  </p:tgtEl>
                </p:cond>
              </p:nextCondLst>
            </p:seq>
            <p:audio>
              <p:cMediaNode vol="80000">
                <p:cTn id="75"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71"/>
        <p:cNvGrpSpPr/>
        <p:nvPr/>
      </p:nvGrpSpPr>
      <p:grpSpPr>
        <a:xfrm>
          <a:off x="0" y="0"/>
          <a:ext cx="0" cy="0"/>
          <a:chOff x="0" y="0"/>
          <a:chExt cx="0" cy="0"/>
        </a:xfrm>
      </p:grpSpPr>
      <p:sp>
        <p:nvSpPr>
          <p:cNvPr id="472" name="Google Shape;472;p17"/>
          <p:cNvSpPr/>
          <p:nvPr/>
        </p:nvSpPr>
        <p:spPr>
          <a:xfrm rot="-3000650" flipH="1">
            <a:off x="3622607" y="980622"/>
            <a:ext cx="4003028" cy="3488687"/>
          </a:xfrm>
          <a:custGeom>
            <a:avLst/>
            <a:gdLst/>
            <a:ahLst/>
            <a:cxnLst/>
            <a:rect l="l" t="t" r="r" b="b"/>
            <a:pathLst>
              <a:path w="4003028" h="3488687" extrusionOk="0">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rgbClr val="833C0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nvGrpSpPr>
          <p:cNvPr id="473" name="Google Shape;473;p17"/>
          <p:cNvGrpSpPr/>
          <p:nvPr/>
        </p:nvGrpSpPr>
        <p:grpSpPr>
          <a:xfrm>
            <a:off x="2253689" y="1535048"/>
            <a:ext cx="1955429" cy="1333408"/>
            <a:chOff x="2253689" y="1535048"/>
            <a:chExt cx="1955429" cy="1333408"/>
          </a:xfrm>
        </p:grpSpPr>
        <p:sp>
          <p:nvSpPr>
            <p:cNvPr id="474" name="Google Shape;474;p17"/>
            <p:cNvSpPr/>
            <p:nvPr/>
          </p:nvSpPr>
          <p:spPr>
            <a:xfrm rot="971190" flipH="1">
              <a:off x="2339714" y="1766361"/>
              <a:ext cx="1783380" cy="87078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37000">
                  <a:srgbClr val="8CB823"/>
                </a:gs>
                <a:gs pos="100000">
                  <a:srgbClr val="C4D836"/>
                </a:gs>
              </a:gsLst>
              <a:lin ang="135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475" name="Google Shape;475;p17"/>
            <p:cNvSpPr/>
            <p:nvPr/>
          </p:nvSpPr>
          <p:spPr>
            <a:xfrm rot="-9473289">
              <a:off x="2919041" y="2153353"/>
              <a:ext cx="909847" cy="190357"/>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476" name="Google Shape;476;p17"/>
          <p:cNvGrpSpPr/>
          <p:nvPr/>
        </p:nvGrpSpPr>
        <p:grpSpPr>
          <a:xfrm>
            <a:off x="3760322" y="3582254"/>
            <a:ext cx="1465034" cy="1349862"/>
            <a:chOff x="3760322" y="3582254"/>
            <a:chExt cx="1465034" cy="1349862"/>
          </a:xfrm>
        </p:grpSpPr>
        <p:sp>
          <p:nvSpPr>
            <p:cNvPr id="477" name="Google Shape;477;p17"/>
            <p:cNvSpPr/>
            <p:nvPr/>
          </p:nvSpPr>
          <p:spPr>
            <a:xfrm rot="-8507573">
              <a:off x="3819583" y="3928190"/>
              <a:ext cx="1346512" cy="65799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37000">
                  <a:srgbClr val="8CB823"/>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478" name="Google Shape;478;p17"/>
            <p:cNvSpPr/>
            <p:nvPr/>
          </p:nvSpPr>
          <p:spPr>
            <a:xfrm rot="1936906" flipH="1">
              <a:off x="4240738" y="4252220"/>
              <a:ext cx="686965" cy="143840"/>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479" name="Google Shape;479;p17"/>
          <p:cNvGrpSpPr/>
          <p:nvPr/>
        </p:nvGrpSpPr>
        <p:grpSpPr>
          <a:xfrm>
            <a:off x="6089897" y="3405944"/>
            <a:ext cx="741464" cy="878352"/>
            <a:chOff x="6119714" y="3405944"/>
            <a:chExt cx="741464" cy="878352"/>
          </a:xfrm>
        </p:grpSpPr>
        <p:sp>
          <p:nvSpPr>
            <p:cNvPr id="480" name="Google Shape;480;p17"/>
            <p:cNvSpPr/>
            <p:nvPr/>
          </p:nvSpPr>
          <p:spPr>
            <a:xfrm rot="-3669911">
              <a:off x="6105396" y="3633904"/>
              <a:ext cx="770101" cy="42243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481" name="Google Shape;481;p17"/>
            <p:cNvSpPr/>
            <p:nvPr/>
          </p:nvSpPr>
          <p:spPr>
            <a:xfrm rot="6774568" flipH="1">
              <a:off x="6264227" y="3856536"/>
              <a:ext cx="392891" cy="92346"/>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482" name="Google Shape;482;p17"/>
          <p:cNvGrpSpPr/>
          <p:nvPr/>
        </p:nvGrpSpPr>
        <p:grpSpPr>
          <a:xfrm>
            <a:off x="6378045" y="3998247"/>
            <a:ext cx="767568" cy="484084"/>
            <a:chOff x="6378045" y="3998247"/>
            <a:chExt cx="767568" cy="484084"/>
          </a:xfrm>
        </p:grpSpPr>
        <p:sp>
          <p:nvSpPr>
            <p:cNvPr id="483" name="Google Shape;483;p17"/>
            <p:cNvSpPr/>
            <p:nvPr/>
          </p:nvSpPr>
          <p:spPr>
            <a:xfrm rot="-681126">
              <a:off x="6405591" y="4064938"/>
              <a:ext cx="712475" cy="35070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484" name="Google Shape;484;p17"/>
            <p:cNvSpPr/>
            <p:nvPr/>
          </p:nvSpPr>
          <p:spPr>
            <a:xfrm rot="9763353" flipH="1">
              <a:off x="6521746" y="4215747"/>
              <a:ext cx="363491" cy="76665"/>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485" name="Google Shape;485;p17"/>
          <p:cNvGrpSpPr/>
          <p:nvPr/>
        </p:nvGrpSpPr>
        <p:grpSpPr>
          <a:xfrm>
            <a:off x="5029754" y="2073115"/>
            <a:ext cx="598228" cy="850125"/>
            <a:chOff x="5077882" y="2061083"/>
            <a:chExt cx="598228" cy="850125"/>
          </a:xfrm>
        </p:grpSpPr>
        <p:sp>
          <p:nvSpPr>
            <p:cNvPr id="486" name="Google Shape;486;p17"/>
            <p:cNvSpPr/>
            <p:nvPr/>
          </p:nvSpPr>
          <p:spPr>
            <a:xfrm rot="-4549107">
              <a:off x="4991946" y="2274930"/>
              <a:ext cx="770101" cy="42243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487" name="Google Shape;487;p17"/>
            <p:cNvSpPr/>
            <p:nvPr/>
          </p:nvSpPr>
          <p:spPr>
            <a:xfrm rot="5895372" flipH="1">
              <a:off x="5166313" y="2503220"/>
              <a:ext cx="392891" cy="92346"/>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488" name="Google Shape;488;p17"/>
          <p:cNvGrpSpPr/>
          <p:nvPr/>
        </p:nvGrpSpPr>
        <p:grpSpPr>
          <a:xfrm>
            <a:off x="5299207" y="2516037"/>
            <a:ext cx="806538" cy="633648"/>
            <a:chOff x="5299207" y="2540101"/>
            <a:chExt cx="806538" cy="633648"/>
          </a:xfrm>
        </p:grpSpPr>
        <p:sp>
          <p:nvSpPr>
            <p:cNvPr id="489" name="Google Shape;489;p17"/>
            <p:cNvSpPr/>
            <p:nvPr/>
          </p:nvSpPr>
          <p:spPr>
            <a:xfrm rot="-1560322">
              <a:off x="5339322" y="2681574"/>
              <a:ext cx="726307" cy="350702"/>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490" name="Google Shape;490;p17"/>
            <p:cNvSpPr/>
            <p:nvPr/>
          </p:nvSpPr>
          <p:spPr>
            <a:xfrm rot="8884157" flipH="1">
              <a:off x="5463265" y="2847305"/>
              <a:ext cx="370548" cy="76665"/>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491" name="Google Shape;491;p17"/>
          <p:cNvGrpSpPr/>
          <p:nvPr/>
        </p:nvGrpSpPr>
        <p:grpSpPr>
          <a:xfrm>
            <a:off x="7410774" y="1197999"/>
            <a:ext cx="778581" cy="875100"/>
            <a:chOff x="7374678" y="1161903"/>
            <a:chExt cx="778581" cy="875100"/>
          </a:xfrm>
        </p:grpSpPr>
        <p:sp>
          <p:nvSpPr>
            <p:cNvPr id="492" name="Google Shape;492;p17"/>
            <p:cNvSpPr/>
            <p:nvPr/>
          </p:nvSpPr>
          <p:spPr>
            <a:xfrm rot="7420741" flipH="1">
              <a:off x="7378918" y="1388237"/>
              <a:ext cx="770101" cy="42243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493" name="Google Shape;493;p17"/>
            <p:cNvSpPr/>
            <p:nvPr/>
          </p:nvSpPr>
          <p:spPr>
            <a:xfrm rot="-3023738">
              <a:off x="7530177" y="1606273"/>
              <a:ext cx="392891" cy="92346"/>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494" name="Google Shape;494;p17"/>
          <p:cNvGrpSpPr/>
          <p:nvPr/>
        </p:nvGrpSpPr>
        <p:grpSpPr>
          <a:xfrm>
            <a:off x="7025358" y="1209298"/>
            <a:ext cx="538720" cy="795156"/>
            <a:chOff x="7001294" y="1209298"/>
            <a:chExt cx="538720" cy="795156"/>
          </a:xfrm>
        </p:grpSpPr>
        <p:sp>
          <p:nvSpPr>
            <p:cNvPr id="495" name="Google Shape;495;p17"/>
            <p:cNvSpPr/>
            <p:nvPr/>
          </p:nvSpPr>
          <p:spPr>
            <a:xfrm rot="4431956" flipH="1">
              <a:off x="6907501" y="1431525"/>
              <a:ext cx="726307" cy="350702"/>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496" name="Google Shape;496;p17"/>
            <p:cNvSpPr/>
            <p:nvPr/>
          </p:nvSpPr>
          <p:spPr>
            <a:xfrm rot="-6012523">
              <a:off x="7100276" y="1627802"/>
              <a:ext cx="370548" cy="76665"/>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497" name="Google Shape;497;p17"/>
          <p:cNvGrpSpPr/>
          <p:nvPr/>
        </p:nvGrpSpPr>
        <p:grpSpPr>
          <a:xfrm>
            <a:off x="7507360" y="1418371"/>
            <a:ext cx="2289464" cy="1795572"/>
            <a:chOff x="7507360" y="1418371"/>
            <a:chExt cx="2289464" cy="1795572"/>
          </a:xfrm>
        </p:grpSpPr>
        <p:sp>
          <p:nvSpPr>
            <p:cNvPr id="498" name="Google Shape;498;p17"/>
            <p:cNvSpPr/>
            <p:nvPr/>
          </p:nvSpPr>
          <p:spPr>
            <a:xfrm rot="9340066" flipH="1">
              <a:off x="7632912" y="1791715"/>
              <a:ext cx="2038360" cy="104888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4CA420"/>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499" name="Google Shape;499;p17"/>
            <p:cNvSpPr/>
            <p:nvPr/>
          </p:nvSpPr>
          <p:spPr>
            <a:xfrm rot="-1104413">
              <a:off x="7973719" y="2267331"/>
              <a:ext cx="1039933" cy="229291"/>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500" name="Google Shape;500;p17"/>
          <p:cNvGrpSpPr/>
          <p:nvPr/>
        </p:nvGrpSpPr>
        <p:grpSpPr>
          <a:xfrm rot="2799594" flipH="1">
            <a:off x="5077585" y="-4173"/>
            <a:ext cx="1296742" cy="2117363"/>
            <a:chOff x="1279516" y="-3525500"/>
            <a:chExt cx="1296742" cy="2550422"/>
          </a:xfrm>
        </p:grpSpPr>
        <p:sp>
          <p:nvSpPr>
            <p:cNvPr id="501" name="Google Shape;501;p17"/>
            <p:cNvSpPr/>
            <p:nvPr/>
          </p:nvSpPr>
          <p:spPr>
            <a:xfrm rot="5044479" flipH="1">
              <a:off x="700256" y="-2774730"/>
              <a:ext cx="2455261" cy="104888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135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502" name="Google Shape;502;p17"/>
            <p:cNvSpPr/>
            <p:nvPr/>
          </p:nvSpPr>
          <p:spPr>
            <a:xfrm rot="-5400000">
              <a:off x="1314007" y="-2158857"/>
              <a:ext cx="1252628" cy="229291"/>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503" name="Google Shape;503;p17"/>
          <p:cNvGrpSpPr/>
          <p:nvPr/>
        </p:nvGrpSpPr>
        <p:grpSpPr>
          <a:xfrm>
            <a:off x="-599090" y="-78586"/>
            <a:ext cx="5213131" cy="4808241"/>
            <a:chOff x="1001374" y="-370703"/>
            <a:chExt cx="6695744" cy="6175701"/>
          </a:xfrm>
        </p:grpSpPr>
        <p:pic>
          <p:nvPicPr>
            <p:cNvPr id="504" name="Google Shape;504;p17"/>
            <p:cNvPicPr preferRelativeResize="0"/>
            <p:nvPr/>
          </p:nvPicPr>
          <p:blipFill rotWithShape="1">
            <a:blip r:embed="rId3">
              <a:alphaModFix/>
            </a:blip>
            <a:srcRect l="2993" r="4332" b="1428"/>
            <a:stretch/>
          </p:blipFill>
          <p:spPr>
            <a:xfrm>
              <a:off x="1001374" y="-370703"/>
              <a:ext cx="6695744" cy="6175701"/>
            </a:xfrm>
            <a:prstGeom prst="rect">
              <a:avLst/>
            </a:prstGeom>
            <a:noFill/>
            <a:ln>
              <a:noFill/>
            </a:ln>
          </p:spPr>
        </p:pic>
        <p:sp>
          <p:nvSpPr>
            <p:cNvPr id="505" name="Google Shape;505;p17"/>
            <p:cNvSpPr/>
            <p:nvPr/>
          </p:nvSpPr>
          <p:spPr>
            <a:xfrm>
              <a:off x="2516995" y="893874"/>
              <a:ext cx="3649026" cy="3649026"/>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sp>
        <p:nvSpPr>
          <p:cNvPr id="506" name="Google Shape;506;p17"/>
          <p:cNvSpPr txBox="1"/>
          <p:nvPr/>
        </p:nvSpPr>
        <p:spPr>
          <a:xfrm>
            <a:off x="182783" y="2113681"/>
            <a:ext cx="3588404" cy="76944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400" b="1">
                <a:solidFill>
                  <a:srgbClr val="0070C0"/>
                </a:solidFill>
                <a:latin typeface="Arial Rounded"/>
                <a:ea typeface="Arial Rounded"/>
                <a:cs typeface="Arial Rounded"/>
                <a:sym typeface="Arial Rounded"/>
              </a:rPr>
              <a:t>Nghe viết</a:t>
            </a:r>
            <a:endParaRPr sz="4400" b="1">
              <a:solidFill>
                <a:srgbClr val="0070C0"/>
              </a:solidFill>
              <a:latin typeface="Arial Rounded"/>
              <a:ea typeface="Arial Rounded"/>
              <a:cs typeface="Arial Rounded"/>
              <a:sym typeface="Arial Rounded"/>
            </a:endParaRPr>
          </a:p>
        </p:txBody>
      </p:sp>
      <p:sp>
        <p:nvSpPr>
          <p:cNvPr id="507" name="Google Shape;507;p17"/>
          <p:cNvSpPr txBox="1"/>
          <p:nvPr/>
        </p:nvSpPr>
        <p:spPr>
          <a:xfrm>
            <a:off x="1523301" y="1166955"/>
            <a:ext cx="1010925" cy="92333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5400" b="1">
                <a:solidFill>
                  <a:srgbClr val="0070C0"/>
                </a:solidFill>
                <a:latin typeface="Arial Rounded"/>
                <a:ea typeface="Arial Rounded"/>
                <a:cs typeface="Arial Rounded"/>
                <a:sym typeface="Arial Rounded"/>
              </a:rPr>
              <a:t>7</a:t>
            </a:r>
            <a:endParaRPr sz="5400" b="1">
              <a:solidFill>
                <a:srgbClr val="0070C0"/>
              </a:solidFill>
              <a:latin typeface="Arial Rounded"/>
              <a:ea typeface="Arial Rounded"/>
              <a:cs typeface="Arial Rounded"/>
              <a:sym typeface="Arial Rounded"/>
            </a:endParaRPr>
          </a:p>
        </p:txBody>
      </p:sp>
      <p:pic>
        <p:nvPicPr>
          <p:cNvPr id="508" name="Google Shape;508;p17"/>
          <p:cNvPicPr preferRelativeResize="0"/>
          <p:nvPr/>
        </p:nvPicPr>
        <p:blipFill rotWithShape="1">
          <a:blip r:embed="rId4">
            <a:alphaModFix/>
          </a:blip>
          <a:srcRect/>
          <a:stretch/>
        </p:blipFill>
        <p:spPr>
          <a:xfrm>
            <a:off x="6554891" y="454275"/>
            <a:ext cx="2248544" cy="753135"/>
          </a:xfrm>
          <a:prstGeom prst="rect">
            <a:avLst/>
          </a:prstGeom>
          <a:noFill/>
          <a:ln>
            <a:noFill/>
          </a:ln>
        </p:spPr>
      </p:pic>
      <p:pic>
        <p:nvPicPr>
          <p:cNvPr id="509" name="Google Shape;509;p17"/>
          <p:cNvPicPr preferRelativeResize="0"/>
          <p:nvPr/>
        </p:nvPicPr>
        <p:blipFill rotWithShape="1">
          <a:blip r:embed="rId5">
            <a:alphaModFix/>
          </a:blip>
          <a:srcRect/>
          <a:stretch/>
        </p:blipFill>
        <p:spPr>
          <a:xfrm>
            <a:off x="7214976" y="2452092"/>
            <a:ext cx="1125835" cy="2607748"/>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72"/>
                                        </p:tgtEl>
                                        <p:attrNameLst>
                                          <p:attrName>style.visibility</p:attrName>
                                        </p:attrNameLst>
                                      </p:cBhvr>
                                      <p:to>
                                        <p:strVal val="visible"/>
                                      </p:to>
                                    </p:set>
                                    <p:animEffect transition="in" filter="fade">
                                      <p:cBhvr>
                                        <p:cTn id="7" dur="750"/>
                                        <p:tgtEl>
                                          <p:spTgt spid="472"/>
                                        </p:tgtEl>
                                      </p:cBhvr>
                                    </p:animEffect>
                                  </p:childTnLst>
                                </p:cTn>
                              </p:par>
                            </p:childTnLst>
                          </p:cTn>
                        </p:par>
                        <p:par>
                          <p:cTn id="8" fill="hold">
                            <p:stCondLst>
                              <p:cond delay="750"/>
                            </p:stCondLst>
                            <p:childTnLst>
                              <p:par>
                                <p:cTn id="9" presetID="23" presetClass="entr" presetSubtype="16" fill="hold" nodeType="afterEffect">
                                  <p:stCondLst>
                                    <p:cond delay="0"/>
                                  </p:stCondLst>
                                  <p:childTnLst>
                                    <p:set>
                                      <p:cBhvr>
                                        <p:cTn id="10" dur="1" fill="hold">
                                          <p:stCondLst>
                                            <p:cond delay="0"/>
                                          </p:stCondLst>
                                        </p:cTn>
                                        <p:tgtEl>
                                          <p:spTgt spid="500"/>
                                        </p:tgtEl>
                                        <p:attrNameLst>
                                          <p:attrName>style.visibility</p:attrName>
                                        </p:attrNameLst>
                                      </p:cBhvr>
                                      <p:to>
                                        <p:strVal val="visible"/>
                                      </p:to>
                                    </p:set>
                                    <p:anim calcmode="lin" valueType="num">
                                      <p:cBhvr additive="base">
                                        <p:cTn id="11" dur="750"/>
                                        <p:tgtEl>
                                          <p:spTgt spid="500"/>
                                        </p:tgtEl>
                                        <p:attrNameLst>
                                          <p:attrName>ppt_w</p:attrName>
                                        </p:attrNameLst>
                                      </p:cBhvr>
                                      <p:tavLst>
                                        <p:tav tm="0">
                                          <p:val>
                                            <p:strVal val="0"/>
                                          </p:val>
                                        </p:tav>
                                        <p:tav tm="100000">
                                          <p:val>
                                            <p:strVal val="#ppt_w"/>
                                          </p:val>
                                        </p:tav>
                                      </p:tavLst>
                                    </p:anim>
                                    <p:anim calcmode="lin" valueType="num">
                                      <p:cBhvr additive="base">
                                        <p:cTn id="12" dur="750"/>
                                        <p:tgtEl>
                                          <p:spTgt spid="500"/>
                                        </p:tgtEl>
                                        <p:attrNameLst>
                                          <p:attrName>ppt_h</p:attrName>
                                        </p:attrNameLst>
                                      </p:cBhvr>
                                      <p:tavLst>
                                        <p:tav tm="0">
                                          <p:val>
                                            <p:strVal val="0"/>
                                          </p:val>
                                        </p:tav>
                                        <p:tav tm="100000">
                                          <p:val>
                                            <p:strVal val="#ppt_h"/>
                                          </p:val>
                                        </p:tav>
                                      </p:tavLst>
                                    </p:anim>
                                  </p:childTnLst>
                                </p:cTn>
                              </p:par>
                              <p:par>
                                <p:cTn id="13" presetID="23" presetClass="entr" presetSubtype="16" fill="hold" nodeType="withEffect">
                                  <p:stCondLst>
                                    <p:cond delay="0"/>
                                  </p:stCondLst>
                                  <p:childTnLst>
                                    <p:set>
                                      <p:cBhvr>
                                        <p:cTn id="14" dur="1" fill="hold">
                                          <p:stCondLst>
                                            <p:cond delay="0"/>
                                          </p:stCondLst>
                                        </p:cTn>
                                        <p:tgtEl>
                                          <p:spTgt spid="497"/>
                                        </p:tgtEl>
                                        <p:attrNameLst>
                                          <p:attrName>style.visibility</p:attrName>
                                        </p:attrNameLst>
                                      </p:cBhvr>
                                      <p:to>
                                        <p:strVal val="visible"/>
                                      </p:to>
                                    </p:set>
                                    <p:anim calcmode="lin" valueType="num">
                                      <p:cBhvr additive="base">
                                        <p:cTn id="15" dur="750"/>
                                        <p:tgtEl>
                                          <p:spTgt spid="497"/>
                                        </p:tgtEl>
                                        <p:attrNameLst>
                                          <p:attrName>ppt_w</p:attrName>
                                        </p:attrNameLst>
                                      </p:cBhvr>
                                      <p:tavLst>
                                        <p:tav tm="0">
                                          <p:val>
                                            <p:strVal val="0"/>
                                          </p:val>
                                        </p:tav>
                                        <p:tav tm="100000">
                                          <p:val>
                                            <p:strVal val="#ppt_w"/>
                                          </p:val>
                                        </p:tav>
                                      </p:tavLst>
                                    </p:anim>
                                    <p:anim calcmode="lin" valueType="num">
                                      <p:cBhvr additive="base">
                                        <p:cTn id="16" dur="750"/>
                                        <p:tgtEl>
                                          <p:spTgt spid="497"/>
                                        </p:tgtEl>
                                        <p:attrNameLst>
                                          <p:attrName>ppt_h</p:attrName>
                                        </p:attrNameLst>
                                      </p:cBhvr>
                                      <p:tavLst>
                                        <p:tav tm="0">
                                          <p:val>
                                            <p:strVal val="0"/>
                                          </p:val>
                                        </p:tav>
                                        <p:tav tm="100000">
                                          <p:val>
                                            <p:strVal val="#ppt_h"/>
                                          </p:val>
                                        </p:tav>
                                      </p:tavLst>
                                    </p:anim>
                                  </p:childTnLst>
                                </p:cTn>
                              </p:par>
                              <p:par>
                                <p:cTn id="17" presetID="23" presetClass="entr" presetSubtype="16" fill="hold" nodeType="withEffect">
                                  <p:stCondLst>
                                    <p:cond delay="0"/>
                                  </p:stCondLst>
                                  <p:childTnLst>
                                    <p:set>
                                      <p:cBhvr>
                                        <p:cTn id="18" dur="1" fill="hold">
                                          <p:stCondLst>
                                            <p:cond delay="0"/>
                                          </p:stCondLst>
                                        </p:cTn>
                                        <p:tgtEl>
                                          <p:spTgt spid="491"/>
                                        </p:tgtEl>
                                        <p:attrNameLst>
                                          <p:attrName>style.visibility</p:attrName>
                                        </p:attrNameLst>
                                      </p:cBhvr>
                                      <p:to>
                                        <p:strVal val="visible"/>
                                      </p:to>
                                    </p:set>
                                    <p:anim calcmode="lin" valueType="num">
                                      <p:cBhvr additive="base">
                                        <p:cTn id="19" dur="750"/>
                                        <p:tgtEl>
                                          <p:spTgt spid="491"/>
                                        </p:tgtEl>
                                        <p:attrNameLst>
                                          <p:attrName>ppt_w</p:attrName>
                                        </p:attrNameLst>
                                      </p:cBhvr>
                                      <p:tavLst>
                                        <p:tav tm="0">
                                          <p:val>
                                            <p:strVal val="0"/>
                                          </p:val>
                                        </p:tav>
                                        <p:tav tm="100000">
                                          <p:val>
                                            <p:strVal val="#ppt_w"/>
                                          </p:val>
                                        </p:tav>
                                      </p:tavLst>
                                    </p:anim>
                                    <p:anim calcmode="lin" valueType="num">
                                      <p:cBhvr additive="base">
                                        <p:cTn id="20" dur="750"/>
                                        <p:tgtEl>
                                          <p:spTgt spid="491"/>
                                        </p:tgtEl>
                                        <p:attrNameLst>
                                          <p:attrName>ppt_h</p:attrName>
                                        </p:attrNameLst>
                                      </p:cBhvr>
                                      <p:tavLst>
                                        <p:tav tm="0">
                                          <p:val>
                                            <p:strVal val="0"/>
                                          </p:val>
                                        </p:tav>
                                        <p:tav tm="100000">
                                          <p:val>
                                            <p:strVal val="#ppt_h"/>
                                          </p:val>
                                        </p:tav>
                                      </p:tavLst>
                                    </p:anim>
                                  </p:childTnLst>
                                </p:cTn>
                              </p:par>
                              <p:par>
                                <p:cTn id="21" presetID="23" presetClass="entr" presetSubtype="16" fill="hold" nodeType="withEffect">
                                  <p:stCondLst>
                                    <p:cond delay="0"/>
                                  </p:stCondLst>
                                  <p:childTnLst>
                                    <p:set>
                                      <p:cBhvr>
                                        <p:cTn id="22" dur="1" fill="hold">
                                          <p:stCondLst>
                                            <p:cond delay="0"/>
                                          </p:stCondLst>
                                        </p:cTn>
                                        <p:tgtEl>
                                          <p:spTgt spid="494"/>
                                        </p:tgtEl>
                                        <p:attrNameLst>
                                          <p:attrName>style.visibility</p:attrName>
                                        </p:attrNameLst>
                                      </p:cBhvr>
                                      <p:to>
                                        <p:strVal val="visible"/>
                                      </p:to>
                                    </p:set>
                                    <p:anim calcmode="lin" valueType="num">
                                      <p:cBhvr additive="base">
                                        <p:cTn id="23" dur="750"/>
                                        <p:tgtEl>
                                          <p:spTgt spid="494"/>
                                        </p:tgtEl>
                                        <p:attrNameLst>
                                          <p:attrName>ppt_w</p:attrName>
                                        </p:attrNameLst>
                                      </p:cBhvr>
                                      <p:tavLst>
                                        <p:tav tm="0">
                                          <p:val>
                                            <p:strVal val="0"/>
                                          </p:val>
                                        </p:tav>
                                        <p:tav tm="100000">
                                          <p:val>
                                            <p:strVal val="#ppt_w"/>
                                          </p:val>
                                        </p:tav>
                                      </p:tavLst>
                                    </p:anim>
                                    <p:anim calcmode="lin" valueType="num">
                                      <p:cBhvr additive="base">
                                        <p:cTn id="24" dur="750"/>
                                        <p:tgtEl>
                                          <p:spTgt spid="494"/>
                                        </p:tgtEl>
                                        <p:attrNameLst>
                                          <p:attrName>ppt_h</p:attrName>
                                        </p:attrNameLst>
                                      </p:cBhvr>
                                      <p:tavLst>
                                        <p:tav tm="0">
                                          <p:val>
                                            <p:strVal val="0"/>
                                          </p:val>
                                        </p:tav>
                                        <p:tav tm="100000">
                                          <p:val>
                                            <p:strVal val="#ppt_h"/>
                                          </p:val>
                                        </p:tav>
                                      </p:tavLst>
                                    </p:anim>
                                  </p:childTnLst>
                                </p:cTn>
                              </p:par>
                              <p:par>
                                <p:cTn id="25" presetID="23" presetClass="entr" presetSubtype="16" fill="hold" nodeType="withEffect">
                                  <p:stCondLst>
                                    <p:cond delay="0"/>
                                  </p:stCondLst>
                                  <p:childTnLst>
                                    <p:set>
                                      <p:cBhvr>
                                        <p:cTn id="26" dur="1" fill="hold">
                                          <p:stCondLst>
                                            <p:cond delay="0"/>
                                          </p:stCondLst>
                                        </p:cTn>
                                        <p:tgtEl>
                                          <p:spTgt spid="488"/>
                                        </p:tgtEl>
                                        <p:attrNameLst>
                                          <p:attrName>style.visibility</p:attrName>
                                        </p:attrNameLst>
                                      </p:cBhvr>
                                      <p:to>
                                        <p:strVal val="visible"/>
                                      </p:to>
                                    </p:set>
                                    <p:anim calcmode="lin" valueType="num">
                                      <p:cBhvr additive="base">
                                        <p:cTn id="27" dur="750"/>
                                        <p:tgtEl>
                                          <p:spTgt spid="488"/>
                                        </p:tgtEl>
                                        <p:attrNameLst>
                                          <p:attrName>ppt_w</p:attrName>
                                        </p:attrNameLst>
                                      </p:cBhvr>
                                      <p:tavLst>
                                        <p:tav tm="0">
                                          <p:val>
                                            <p:strVal val="0"/>
                                          </p:val>
                                        </p:tav>
                                        <p:tav tm="100000">
                                          <p:val>
                                            <p:strVal val="#ppt_w"/>
                                          </p:val>
                                        </p:tav>
                                      </p:tavLst>
                                    </p:anim>
                                    <p:anim calcmode="lin" valueType="num">
                                      <p:cBhvr additive="base">
                                        <p:cTn id="28" dur="750"/>
                                        <p:tgtEl>
                                          <p:spTgt spid="488"/>
                                        </p:tgtEl>
                                        <p:attrNameLst>
                                          <p:attrName>ppt_h</p:attrName>
                                        </p:attrNameLst>
                                      </p:cBhvr>
                                      <p:tavLst>
                                        <p:tav tm="0">
                                          <p:val>
                                            <p:strVal val="0"/>
                                          </p:val>
                                        </p:tav>
                                        <p:tav tm="100000">
                                          <p:val>
                                            <p:strVal val="#ppt_h"/>
                                          </p:val>
                                        </p:tav>
                                      </p:tavLst>
                                    </p:anim>
                                  </p:childTnLst>
                                </p:cTn>
                              </p:par>
                              <p:par>
                                <p:cTn id="29" presetID="23" presetClass="entr" presetSubtype="16" fill="hold" nodeType="withEffect">
                                  <p:stCondLst>
                                    <p:cond delay="0"/>
                                  </p:stCondLst>
                                  <p:childTnLst>
                                    <p:set>
                                      <p:cBhvr>
                                        <p:cTn id="30" dur="1" fill="hold">
                                          <p:stCondLst>
                                            <p:cond delay="0"/>
                                          </p:stCondLst>
                                        </p:cTn>
                                        <p:tgtEl>
                                          <p:spTgt spid="485"/>
                                        </p:tgtEl>
                                        <p:attrNameLst>
                                          <p:attrName>style.visibility</p:attrName>
                                        </p:attrNameLst>
                                      </p:cBhvr>
                                      <p:to>
                                        <p:strVal val="visible"/>
                                      </p:to>
                                    </p:set>
                                    <p:anim calcmode="lin" valueType="num">
                                      <p:cBhvr additive="base">
                                        <p:cTn id="31" dur="750"/>
                                        <p:tgtEl>
                                          <p:spTgt spid="485"/>
                                        </p:tgtEl>
                                        <p:attrNameLst>
                                          <p:attrName>ppt_w</p:attrName>
                                        </p:attrNameLst>
                                      </p:cBhvr>
                                      <p:tavLst>
                                        <p:tav tm="0">
                                          <p:val>
                                            <p:strVal val="0"/>
                                          </p:val>
                                        </p:tav>
                                        <p:tav tm="100000">
                                          <p:val>
                                            <p:strVal val="#ppt_w"/>
                                          </p:val>
                                        </p:tav>
                                      </p:tavLst>
                                    </p:anim>
                                    <p:anim calcmode="lin" valueType="num">
                                      <p:cBhvr additive="base">
                                        <p:cTn id="32" dur="750"/>
                                        <p:tgtEl>
                                          <p:spTgt spid="485"/>
                                        </p:tgtEl>
                                        <p:attrNameLst>
                                          <p:attrName>ppt_h</p:attrName>
                                        </p:attrNameLst>
                                      </p:cBhvr>
                                      <p:tavLst>
                                        <p:tav tm="0">
                                          <p:val>
                                            <p:strVal val="0"/>
                                          </p:val>
                                        </p:tav>
                                        <p:tav tm="100000">
                                          <p:val>
                                            <p:strVal val="#ppt_h"/>
                                          </p:val>
                                        </p:tav>
                                      </p:tavLst>
                                    </p:anim>
                                  </p:childTnLst>
                                </p:cTn>
                              </p:par>
                              <p:par>
                                <p:cTn id="33" presetID="23" presetClass="entr" presetSubtype="16" fill="hold" nodeType="withEffect">
                                  <p:stCondLst>
                                    <p:cond delay="0"/>
                                  </p:stCondLst>
                                  <p:childTnLst>
                                    <p:set>
                                      <p:cBhvr>
                                        <p:cTn id="34" dur="1" fill="hold">
                                          <p:stCondLst>
                                            <p:cond delay="0"/>
                                          </p:stCondLst>
                                        </p:cTn>
                                        <p:tgtEl>
                                          <p:spTgt spid="479"/>
                                        </p:tgtEl>
                                        <p:attrNameLst>
                                          <p:attrName>style.visibility</p:attrName>
                                        </p:attrNameLst>
                                      </p:cBhvr>
                                      <p:to>
                                        <p:strVal val="visible"/>
                                      </p:to>
                                    </p:set>
                                    <p:anim calcmode="lin" valueType="num">
                                      <p:cBhvr additive="base">
                                        <p:cTn id="35" dur="750"/>
                                        <p:tgtEl>
                                          <p:spTgt spid="479"/>
                                        </p:tgtEl>
                                        <p:attrNameLst>
                                          <p:attrName>ppt_w</p:attrName>
                                        </p:attrNameLst>
                                      </p:cBhvr>
                                      <p:tavLst>
                                        <p:tav tm="0">
                                          <p:val>
                                            <p:strVal val="0"/>
                                          </p:val>
                                        </p:tav>
                                        <p:tav tm="100000">
                                          <p:val>
                                            <p:strVal val="#ppt_w"/>
                                          </p:val>
                                        </p:tav>
                                      </p:tavLst>
                                    </p:anim>
                                    <p:anim calcmode="lin" valueType="num">
                                      <p:cBhvr additive="base">
                                        <p:cTn id="36" dur="750"/>
                                        <p:tgtEl>
                                          <p:spTgt spid="479"/>
                                        </p:tgtEl>
                                        <p:attrNameLst>
                                          <p:attrName>ppt_h</p:attrName>
                                        </p:attrNameLst>
                                      </p:cBhvr>
                                      <p:tavLst>
                                        <p:tav tm="0">
                                          <p:val>
                                            <p:strVal val="0"/>
                                          </p:val>
                                        </p:tav>
                                        <p:tav tm="100000">
                                          <p:val>
                                            <p:strVal val="#ppt_h"/>
                                          </p:val>
                                        </p:tav>
                                      </p:tavLst>
                                    </p:anim>
                                  </p:childTnLst>
                                </p:cTn>
                              </p:par>
                              <p:par>
                                <p:cTn id="37" presetID="23" presetClass="entr" presetSubtype="16" fill="hold" nodeType="withEffect">
                                  <p:stCondLst>
                                    <p:cond delay="0"/>
                                  </p:stCondLst>
                                  <p:childTnLst>
                                    <p:set>
                                      <p:cBhvr>
                                        <p:cTn id="38" dur="1" fill="hold">
                                          <p:stCondLst>
                                            <p:cond delay="0"/>
                                          </p:stCondLst>
                                        </p:cTn>
                                        <p:tgtEl>
                                          <p:spTgt spid="482"/>
                                        </p:tgtEl>
                                        <p:attrNameLst>
                                          <p:attrName>style.visibility</p:attrName>
                                        </p:attrNameLst>
                                      </p:cBhvr>
                                      <p:to>
                                        <p:strVal val="visible"/>
                                      </p:to>
                                    </p:set>
                                    <p:anim calcmode="lin" valueType="num">
                                      <p:cBhvr additive="base">
                                        <p:cTn id="39" dur="750"/>
                                        <p:tgtEl>
                                          <p:spTgt spid="482"/>
                                        </p:tgtEl>
                                        <p:attrNameLst>
                                          <p:attrName>ppt_w</p:attrName>
                                        </p:attrNameLst>
                                      </p:cBhvr>
                                      <p:tavLst>
                                        <p:tav tm="0">
                                          <p:val>
                                            <p:strVal val="0"/>
                                          </p:val>
                                        </p:tav>
                                        <p:tav tm="100000">
                                          <p:val>
                                            <p:strVal val="#ppt_w"/>
                                          </p:val>
                                        </p:tav>
                                      </p:tavLst>
                                    </p:anim>
                                    <p:anim calcmode="lin" valueType="num">
                                      <p:cBhvr additive="base">
                                        <p:cTn id="40" dur="750"/>
                                        <p:tgtEl>
                                          <p:spTgt spid="482"/>
                                        </p:tgtEl>
                                        <p:attrNameLst>
                                          <p:attrName>ppt_h</p:attrName>
                                        </p:attrNameLst>
                                      </p:cBhvr>
                                      <p:tavLst>
                                        <p:tav tm="0">
                                          <p:val>
                                            <p:strVal val="0"/>
                                          </p:val>
                                        </p:tav>
                                        <p:tav tm="100000">
                                          <p:val>
                                            <p:strVal val="#ppt_h"/>
                                          </p:val>
                                        </p:tav>
                                      </p:tavLst>
                                    </p:anim>
                                  </p:childTnLst>
                                </p:cTn>
                              </p:par>
                              <p:par>
                                <p:cTn id="41" presetID="23" presetClass="entr" presetSubtype="16" fill="hold" nodeType="withEffect">
                                  <p:stCondLst>
                                    <p:cond delay="0"/>
                                  </p:stCondLst>
                                  <p:childTnLst>
                                    <p:set>
                                      <p:cBhvr>
                                        <p:cTn id="42" dur="1" fill="hold">
                                          <p:stCondLst>
                                            <p:cond delay="0"/>
                                          </p:stCondLst>
                                        </p:cTn>
                                        <p:tgtEl>
                                          <p:spTgt spid="476"/>
                                        </p:tgtEl>
                                        <p:attrNameLst>
                                          <p:attrName>style.visibility</p:attrName>
                                        </p:attrNameLst>
                                      </p:cBhvr>
                                      <p:to>
                                        <p:strVal val="visible"/>
                                      </p:to>
                                    </p:set>
                                    <p:anim calcmode="lin" valueType="num">
                                      <p:cBhvr additive="base">
                                        <p:cTn id="43" dur="750"/>
                                        <p:tgtEl>
                                          <p:spTgt spid="476"/>
                                        </p:tgtEl>
                                        <p:attrNameLst>
                                          <p:attrName>ppt_w</p:attrName>
                                        </p:attrNameLst>
                                      </p:cBhvr>
                                      <p:tavLst>
                                        <p:tav tm="0">
                                          <p:val>
                                            <p:strVal val="0"/>
                                          </p:val>
                                        </p:tav>
                                        <p:tav tm="100000">
                                          <p:val>
                                            <p:strVal val="#ppt_w"/>
                                          </p:val>
                                        </p:tav>
                                      </p:tavLst>
                                    </p:anim>
                                    <p:anim calcmode="lin" valueType="num">
                                      <p:cBhvr additive="base">
                                        <p:cTn id="44" dur="750"/>
                                        <p:tgtEl>
                                          <p:spTgt spid="476"/>
                                        </p:tgtEl>
                                        <p:attrNameLst>
                                          <p:attrName>ppt_h</p:attrName>
                                        </p:attrNameLst>
                                      </p:cBhvr>
                                      <p:tavLst>
                                        <p:tav tm="0">
                                          <p:val>
                                            <p:strVal val="0"/>
                                          </p:val>
                                        </p:tav>
                                        <p:tav tm="100000">
                                          <p:val>
                                            <p:strVal val="#ppt_h"/>
                                          </p:val>
                                        </p:tav>
                                      </p:tavLst>
                                    </p:anim>
                                  </p:childTnLst>
                                </p:cTn>
                              </p:par>
                              <p:par>
                                <p:cTn id="45" presetID="23" presetClass="entr" presetSubtype="16" fill="hold" nodeType="withEffect">
                                  <p:stCondLst>
                                    <p:cond delay="0"/>
                                  </p:stCondLst>
                                  <p:childTnLst>
                                    <p:set>
                                      <p:cBhvr>
                                        <p:cTn id="46" dur="1" fill="hold">
                                          <p:stCondLst>
                                            <p:cond delay="0"/>
                                          </p:stCondLst>
                                        </p:cTn>
                                        <p:tgtEl>
                                          <p:spTgt spid="473"/>
                                        </p:tgtEl>
                                        <p:attrNameLst>
                                          <p:attrName>style.visibility</p:attrName>
                                        </p:attrNameLst>
                                      </p:cBhvr>
                                      <p:to>
                                        <p:strVal val="visible"/>
                                      </p:to>
                                    </p:set>
                                    <p:anim calcmode="lin" valueType="num">
                                      <p:cBhvr additive="base">
                                        <p:cTn id="47" dur="750"/>
                                        <p:tgtEl>
                                          <p:spTgt spid="473"/>
                                        </p:tgtEl>
                                        <p:attrNameLst>
                                          <p:attrName>ppt_w</p:attrName>
                                        </p:attrNameLst>
                                      </p:cBhvr>
                                      <p:tavLst>
                                        <p:tav tm="0">
                                          <p:val>
                                            <p:strVal val="0"/>
                                          </p:val>
                                        </p:tav>
                                        <p:tav tm="100000">
                                          <p:val>
                                            <p:strVal val="#ppt_w"/>
                                          </p:val>
                                        </p:tav>
                                      </p:tavLst>
                                    </p:anim>
                                    <p:anim calcmode="lin" valueType="num">
                                      <p:cBhvr additive="base">
                                        <p:cTn id="48" dur="750"/>
                                        <p:tgtEl>
                                          <p:spTgt spid="473"/>
                                        </p:tgtEl>
                                        <p:attrNameLst>
                                          <p:attrName>ppt_h</p:attrName>
                                        </p:attrNameLst>
                                      </p:cBhvr>
                                      <p:tavLst>
                                        <p:tav tm="0">
                                          <p:val>
                                            <p:strVal val="0"/>
                                          </p:val>
                                        </p:tav>
                                        <p:tav tm="100000">
                                          <p:val>
                                            <p:strVal val="#ppt_h"/>
                                          </p:val>
                                        </p:tav>
                                      </p:tavLst>
                                    </p:anim>
                                  </p:childTnLst>
                                </p:cTn>
                              </p:par>
                            </p:childTnLst>
                          </p:cTn>
                        </p:par>
                        <p:par>
                          <p:cTn id="49" fill="hold">
                            <p:stCondLst>
                              <p:cond delay="1500"/>
                            </p:stCondLst>
                            <p:childTnLst>
                              <p:par>
                                <p:cTn id="50" presetID="10" presetClass="entr" presetSubtype="0" fill="hold" nodeType="afterEffect">
                                  <p:stCondLst>
                                    <p:cond delay="0"/>
                                  </p:stCondLst>
                                  <p:childTnLst>
                                    <p:set>
                                      <p:cBhvr>
                                        <p:cTn id="51" dur="1" fill="hold">
                                          <p:stCondLst>
                                            <p:cond delay="0"/>
                                          </p:stCondLst>
                                        </p:cTn>
                                        <p:tgtEl>
                                          <p:spTgt spid="509"/>
                                        </p:tgtEl>
                                        <p:attrNameLst>
                                          <p:attrName>style.visibility</p:attrName>
                                        </p:attrNameLst>
                                      </p:cBhvr>
                                      <p:to>
                                        <p:strVal val="visible"/>
                                      </p:to>
                                    </p:set>
                                    <p:animEffect transition="in" filter="fade">
                                      <p:cBhvr>
                                        <p:cTn id="52" dur="1000"/>
                                        <p:tgtEl>
                                          <p:spTgt spid="509"/>
                                        </p:tgtEl>
                                      </p:cBhvr>
                                    </p:animEffect>
                                  </p:childTnLst>
                                </p:cTn>
                              </p:par>
                            </p:childTnLst>
                          </p:cTn>
                        </p:par>
                        <p:par>
                          <p:cTn id="53" fill="hold">
                            <p:stCondLst>
                              <p:cond delay="2500"/>
                            </p:stCondLst>
                            <p:childTnLst>
                              <p:par>
                                <p:cTn id="54" presetID="23" presetClass="entr" presetSubtype="16" fill="hold" nodeType="afterEffect">
                                  <p:stCondLst>
                                    <p:cond delay="0"/>
                                  </p:stCondLst>
                                  <p:childTnLst>
                                    <p:set>
                                      <p:cBhvr>
                                        <p:cTn id="55" dur="1" fill="hold">
                                          <p:stCondLst>
                                            <p:cond delay="0"/>
                                          </p:stCondLst>
                                        </p:cTn>
                                        <p:tgtEl>
                                          <p:spTgt spid="503"/>
                                        </p:tgtEl>
                                        <p:attrNameLst>
                                          <p:attrName>style.visibility</p:attrName>
                                        </p:attrNameLst>
                                      </p:cBhvr>
                                      <p:to>
                                        <p:strVal val="visible"/>
                                      </p:to>
                                    </p:set>
                                    <p:anim calcmode="lin" valueType="num">
                                      <p:cBhvr additive="base">
                                        <p:cTn id="56" dur="750"/>
                                        <p:tgtEl>
                                          <p:spTgt spid="503"/>
                                        </p:tgtEl>
                                        <p:attrNameLst>
                                          <p:attrName>ppt_w</p:attrName>
                                        </p:attrNameLst>
                                      </p:cBhvr>
                                      <p:tavLst>
                                        <p:tav tm="0">
                                          <p:val>
                                            <p:strVal val="0"/>
                                          </p:val>
                                        </p:tav>
                                        <p:tav tm="100000">
                                          <p:val>
                                            <p:strVal val="#ppt_w"/>
                                          </p:val>
                                        </p:tav>
                                      </p:tavLst>
                                    </p:anim>
                                    <p:anim calcmode="lin" valueType="num">
                                      <p:cBhvr additive="base">
                                        <p:cTn id="57" dur="750"/>
                                        <p:tgtEl>
                                          <p:spTgt spid="503"/>
                                        </p:tgtEl>
                                        <p:attrNameLst>
                                          <p:attrName>ppt_h</p:attrName>
                                        </p:attrNameLst>
                                      </p:cBhvr>
                                      <p:tavLst>
                                        <p:tav tm="0">
                                          <p:val>
                                            <p:strVal val="0"/>
                                          </p:val>
                                        </p:tav>
                                        <p:tav tm="100000">
                                          <p:val>
                                            <p:strVal val="#ppt_h"/>
                                          </p:val>
                                        </p:tav>
                                      </p:tavLst>
                                    </p:anim>
                                  </p:childTnLst>
                                </p:cTn>
                              </p:par>
                            </p:childTnLst>
                          </p:cTn>
                        </p:par>
                        <p:par>
                          <p:cTn id="58" fill="hold">
                            <p:stCondLst>
                              <p:cond delay="3250"/>
                            </p:stCondLst>
                            <p:childTnLst>
                              <p:par>
                                <p:cTn id="59" presetID="8" presetClass="emph" presetSubtype="0" fill="hold" nodeType="afterEffect">
                                  <p:stCondLst>
                                    <p:cond delay="0"/>
                                  </p:stCondLst>
                                  <p:childTnLst>
                                    <p:animRot by="-21600000">
                                      <p:cBhvr>
                                        <p:cTn id="60" dur="2750" fill="hold"/>
                                        <p:tgtEl>
                                          <p:spTgt spid="503"/>
                                        </p:tgtEl>
                                        <p:attrNameLst>
                                          <p:attrName>r</p:attrName>
                                        </p:attrNameLst>
                                      </p:cBhvr>
                                    </p:animRot>
                                  </p:childTnLst>
                                </p:cTn>
                              </p:par>
                              <p:par>
                                <p:cTn id="61" presetID="10" presetClass="entr" presetSubtype="0" fill="hold" nodeType="withEffect">
                                  <p:stCondLst>
                                    <p:cond delay="750"/>
                                  </p:stCondLst>
                                  <p:childTnLst>
                                    <p:set>
                                      <p:cBhvr>
                                        <p:cTn id="62" dur="1" fill="hold">
                                          <p:stCondLst>
                                            <p:cond delay="0"/>
                                          </p:stCondLst>
                                        </p:cTn>
                                        <p:tgtEl>
                                          <p:spTgt spid="507"/>
                                        </p:tgtEl>
                                        <p:attrNameLst>
                                          <p:attrName>style.visibility</p:attrName>
                                        </p:attrNameLst>
                                      </p:cBhvr>
                                      <p:to>
                                        <p:strVal val="visible"/>
                                      </p:to>
                                    </p:set>
                                    <p:animEffect transition="in" filter="fade">
                                      <p:cBhvr>
                                        <p:cTn id="63" dur="500"/>
                                        <p:tgtEl>
                                          <p:spTgt spid="507"/>
                                        </p:tgtEl>
                                      </p:cBhvr>
                                    </p:animEffect>
                                  </p:childTnLst>
                                </p:cTn>
                              </p:par>
                              <p:par>
                                <p:cTn id="64" presetID="10" presetClass="entr" presetSubtype="0" fill="hold" nodeType="withEffect">
                                  <p:stCondLst>
                                    <p:cond delay="1250"/>
                                  </p:stCondLst>
                                  <p:childTnLst>
                                    <p:set>
                                      <p:cBhvr>
                                        <p:cTn id="65" dur="1" fill="hold">
                                          <p:stCondLst>
                                            <p:cond delay="0"/>
                                          </p:stCondLst>
                                        </p:cTn>
                                        <p:tgtEl>
                                          <p:spTgt spid="506"/>
                                        </p:tgtEl>
                                        <p:attrNameLst>
                                          <p:attrName>style.visibility</p:attrName>
                                        </p:attrNameLst>
                                      </p:cBhvr>
                                      <p:to>
                                        <p:strVal val="visible"/>
                                      </p:to>
                                    </p:set>
                                    <p:animEffect transition="in" filter="fade">
                                      <p:cBhvr>
                                        <p:cTn id="66" dur="500"/>
                                        <p:tgtEl>
                                          <p:spTgt spid="506"/>
                                        </p:tgtEl>
                                      </p:cBhvr>
                                    </p:animEffect>
                                  </p:childTnLst>
                                </p:cTn>
                              </p:par>
                              <p:par>
                                <p:cTn id="67" presetID="2" presetClass="entr" presetSubtype="2" fill="hold" nodeType="withEffect">
                                  <p:stCondLst>
                                    <p:cond delay="2250"/>
                                  </p:stCondLst>
                                  <p:childTnLst>
                                    <p:set>
                                      <p:cBhvr>
                                        <p:cTn id="68" dur="1" fill="hold">
                                          <p:stCondLst>
                                            <p:cond delay="0"/>
                                          </p:stCondLst>
                                        </p:cTn>
                                        <p:tgtEl>
                                          <p:spTgt spid="508"/>
                                        </p:tgtEl>
                                        <p:attrNameLst>
                                          <p:attrName>style.visibility</p:attrName>
                                        </p:attrNameLst>
                                      </p:cBhvr>
                                      <p:to>
                                        <p:strVal val="visible"/>
                                      </p:to>
                                    </p:set>
                                    <p:anim calcmode="lin" valueType="num">
                                      <p:cBhvr additive="base">
                                        <p:cTn id="69" dur="1250"/>
                                        <p:tgtEl>
                                          <p:spTgt spid="508"/>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513"/>
        <p:cNvGrpSpPr/>
        <p:nvPr/>
      </p:nvGrpSpPr>
      <p:grpSpPr>
        <a:xfrm>
          <a:off x="0" y="0"/>
          <a:ext cx="0" cy="0"/>
          <a:chOff x="0" y="0"/>
          <a:chExt cx="0" cy="0"/>
        </a:xfrm>
      </p:grpSpPr>
      <p:sp>
        <p:nvSpPr>
          <p:cNvPr id="515" name="Google Shape;515;p18"/>
          <p:cNvSpPr/>
          <p:nvPr/>
        </p:nvSpPr>
        <p:spPr>
          <a:xfrm>
            <a:off x="638353" y="563304"/>
            <a:ext cx="2510091" cy="58473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dirty="0" err="1">
                <a:solidFill>
                  <a:srgbClr val="4CA420"/>
                </a:solidFill>
                <a:latin typeface="Arial Rounded"/>
                <a:ea typeface="Arial Rounded"/>
                <a:cs typeface="Arial Rounded"/>
                <a:sym typeface="Arial Rounded"/>
              </a:rPr>
              <a:t>Nghe</a:t>
            </a:r>
            <a:r>
              <a:rPr lang="en-US" sz="3200" b="1" dirty="0">
                <a:solidFill>
                  <a:srgbClr val="4CA420"/>
                </a:solidFill>
                <a:latin typeface="Arial Rounded"/>
                <a:ea typeface="Arial Rounded"/>
                <a:cs typeface="Arial Rounded"/>
                <a:sym typeface="Arial Rounded"/>
              </a:rPr>
              <a:t> </a:t>
            </a:r>
            <a:r>
              <a:rPr lang="en-US" sz="3200" b="1" dirty="0" err="1">
                <a:solidFill>
                  <a:srgbClr val="4CA420"/>
                </a:solidFill>
                <a:latin typeface="Arial Rounded"/>
                <a:ea typeface="Arial Rounded"/>
                <a:cs typeface="Arial Rounded"/>
                <a:sym typeface="Arial Rounded"/>
              </a:rPr>
              <a:t>viết</a:t>
            </a:r>
            <a:endParaRPr sz="3200" b="1" dirty="0">
              <a:solidFill>
                <a:srgbClr val="4CA420"/>
              </a:solidFill>
              <a:latin typeface="Arial Rounded"/>
              <a:ea typeface="Arial Rounded"/>
              <a:cs typeface="Arial Rounded"/>
              <a:sym typeface="Arial Rounded"/>
            </a:endParaRPr>
          </a:p>
        </p:txBody>
      </p:sp>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22082" t="15779" r="19261" b="77483"/>
          <a:stretch/>
        </p:blipFill>
        <p:spPr>
          <a:xfrm>
            <a:off x="333555" y="1366993"/>
            <a:ext cx="8170106" cy="1235017"/>
          </a:xfrm>
          <a:prstGeom prst="rect">
            <a:avLst/>
          </a:prstGeom>
        </p:spPr>
      </p:pic>
      <p:sp>
        <p:nvSpPr>
          <p:cNvPr id="2" name="Minus 1"/>
          <p:cNvSpPr/>
          <p:nvPr/>
        </p:nvSpPr>
        <p:spPr>
          <a:xfrm flipH="1">
            <a:off x="4688114" y="1951520"/>
            <a:ext cx="1175658" cy="65965"/>
          </a:xfrm>
          <a:prstGeom prst="mathMinus">
            <a:avLst/>
          </a:prstGeom>
          <a:ln>
            <a:solidFill>
              <a:srgbClr val="FF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5" name="Minus 4"/>
          <p:cNvSpPr/>
          <p:nvPr/>
        </p:nvSpPr>
        <p:spPr>
          <a:xfrm flipH="1">
            <a:off x="4185887" y="2536045"/>
            <a:ext cx="1175658" cy="65965"/>
          </a:xfrm>
          <a:prstGeom prst="mathMinus">
            <a:avLst/>
          </a:prstGeom>
          <a:ln>
            <a:solidFill>
              <a:srgbClr val="FF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22"/>
        <p:cNvGrpSpPr/>
        <p:nvPr/>
      </p:nvGrpSpPr>
      <p:grpSpPr>
        <a:xfrm>
          <a:off x="0" y="0"/>
          <a:ext cx="0" cy="0"/>
          <a:chOff x="0" y="0"/>
          <a:chExt cx="0" cy="0"/>
        </a:xfrm>
      </p:grpSpPr>
      <p:pic>
        <p:nvPicPr>
          <p:cNvPr id="523" name="Google Shape;523;p19"/>
          <p:cNvPicPr preferRelativeResize="0"/>
          <p:nvPr/>
        </p:nvPicPr>
        <p:blipFill rotWithShape="1">
          <a:blip r:embed="rId3">
            <a:alphaModFix/>
          </a:blip>
          <a:srcRect/>
          <a:stretch/>
        </p:blipFill>
        <p:spPr>
          <a:xfrm>
            <a:off x="2549491" y="546129"/>
            <a:ext cx="4045018" cy="4051242"/>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23"/>
                                        </p:tgtEl>
                                        <p:attrNameLst>
                                          <p:attrName>style.visibility</p:attrName>
                                        </p:attrNameLst>
                                      </p:cBhvr>
                                      <p:to>
                                        <p:strVal val="visible"/>
                                      </p:to>
                                    </p:set>
                                    <p:animEffect transition="in" filter="fade">
                                      <p:cBhvr>
                                        <p:cTn id="7" dur="500"/>
                                        <p:tgtEl>
                                          <p:spTgt spid="5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528"/>
        <p:cNvGrpSpPr/>
        <p:nvPr/>
      </p:nvGrpSpPr>
      <p:grpSpPr>
        <a:xfrm>
          <a:off x="0" y="0"/>
          <a:ext cx="0" cy="0"/>
          <a:chOff x="0" y="0"/>
          <a:chExt cx="0" cy="0"/>
        </a:xfrm>
      </p:grpSpPr>
      <p:sp>
        <p:nvSpPr>
          <p:cNvPr id="529" name="Google Shape;529;p20"/>
          <p:cNvSpPr/>
          <p:nvPr/>
        </p:nvSpPr>
        <p:spPr>
          <a:xfrm rot="-3000650" flipH="1">
            <a:off x="3622607" y="980622"/>
            <a:ext cx="4003028" cy="3488687"/>
          </a:xfrm>
          <a:custGeom>
            <a:avLst/>
            <a:gdLst/>
            <a:ahLst/>
            <a:cxnLst/>
            <a:rect l="l" t="t" r="r" b="b"/>
            <a:pathLst>
              <a:path w="4003028" h="3488687" extrusionOk="0">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rgbClr val="833C0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nvGrpSpPr>
          <p:cNvPr id="530" name="Google Shape;530;p20"/>
          <p:cNvGrpSpPr/>
          <p:nvPr/>
        </p:nvGrpSpPr>
        <p:grpSpPr>
          <a:xfrm>
            <a:off x="2253689" y="1535048"/>
            <a:ext cx="1955429" cy="1333408"/>
            <a:chOff x="2253689" y="1535048"/>
            <a:chExt cx="1955429" cy="1333408"/>
          </a:xfrm>
        </p:grpSpPr>
        <p:sp>
          <p:nvSpPr>
            <p:cNvPr id="531" name="Google Shape;531;p20"/>
            <p:cNvSpPr/>
            <p:nvPr/>
          </p:nvSpPr>
          <p:spPr>
            <a:xfrm rot="971190" flipH="1">
              <a:off x="2339714" y="1766361"/>
              <a:ext cx="1783380" cy="87078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37000">
                  <a:srgbClr val="8CB823"/>
                </a:gs>
                <a:gs pos="100000">
                  <a:srgbClr val="C4D836"/>
                </a:gs>
              </a:gsLst>
              <a:lin ang="135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532" name="Google Shape;532;p20"/>
            <p:cNvSpPr/>
            <p:nvPr/>
          </p:nvSpPr>
          <p:spPr>
            <a:xfrm rot="-9473289">
              <a:off x="2919041" y="2153353"/>
              <a:ext cx="909847" cy="190357"/>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533" name="Google Shape;533;p20"/>
          <p:cNvGrpSpPr/>
          <p:nvPr/>
        </p:nvGrpSpPr>
        <p:grpSpPr>
          <a:xfrm>
            <a:off x="3760322" y="3582254"/>
            <a:ext cx="1465034" cy="1349862"/>
            <a:chOff x="3760322" y="3582254"/>
            <a:chExt cx="1465034" cy="1349862"/>
          </a:xfrm>
        </p:grpSpPr>
        <p:sp>
          <p:nvSpPr>
            <p:cNvPr id="534" name="Google Shape;534;p20"/>
            <p:cNvSpPr/>
            <p:nvPr/>
          </p:nvSpPr>
          <p:spPr>
            <a:xfrm rot="-8507573">
              <a:off x="3819583" y="3928190"/>
              <a:ext cx="1346512" cy="65799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37000">
                  <a:srgbClr val="8CB823"/>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535" name="Google Shape;535;p20"/>
            <p:cNvSpPr/>
            <p:nvPr/>
          </p:nvSpPr>
          <p:spPr>
            <a:xfrm rot="1936906" flipH="1">
              <a:off x="4240738" y="4252220"/>
              <a:ext cx="686965" cy="143840"/>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536" name="Google Shape;536;p20"/>
          <p:cNvGrpSpPr/>
          <p:nvPr/>
        </p:nvGrpSpPr>
        <p:grpSpPr>
          <a:xfrm>
            <a:off x="6089897" y="3405944"/>
            <a:ext cx="741464" cy="878352"/>
            <a:chOff x="6119714" y="3405944"/>
            <a:chExt cx="741464" cy="878352"/>
          </a:xfrm>
        </p:grpSpPr>
        <p:sp>
          <p:nvSpPr>
            <p:cNvPr id="537" name="Google Shape;537;p20"/>
            <p:cNvSpPr/>
            <p:nvPr/>
          </p:nvSpPr>
          <p:spPr>
            <a:xfrm rot="-3669911">
              <a:off x="6105396" y="3633904"/>
              <a:ext cx="770101" cy="42243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538" name="Google Shape;538;p20"/>
            <p:cNvSpPr/>
            <p:nvPr/>
          </p:nvSpPr>
          <p:spPr>
            <a:xfrm rot="6774568" flipH="1">
              <a:off x="6264227" y="3856536"/>
              <a:ext cx="392891" cy="92346"/>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539" name="Google Shape;539;p20"/>
          <p:cNvGrpSpPr/>
          <p:nvPr/>
        </p:nvGrpSpPr>
        <p:grpSpPr>
          <a:xfrm>
            <a:off x="6378045" y="3998247"/>
            <a:ext cx="767568" cy="484084"/>
            <a:chOff x="6378045" y="3998247"/>
            <a:chExt cx="767568" cy="484084"/>
          </a:xfrm>
        </p:grpSpPr>
        <p:sp>
          <p:nvSpPr>
            <p:cNvPr id="540" name="Google Shape;540;p20"/>
            <p:cNvSpPr/>
            <p:nvPr/>
          </p:nvSpPr>
          <p:spPr>
            <a:xfrm rot="-681126">
              <a:off x="6405591" y="4064938"/>
              <a:ext cx="712475" cy="35070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541" name="Google Shape;541;p20"/>
            <p:cNvSpPr/>
            <p:nvPr/>
          </p:nvSpPr>
          <p:spPr>
            <a:xfrm rot="9763353" flipH="1">
              <a:off x="6521746" y="4215747"/>
              <a:ext cx="363491" cy="76665"/>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542" name="Google Shape;542;p20"/>
          <p:cNvGrpSpPr/>
          <p:nvPr/>
        </p:nvGrpSpPr>
        <p:grpSpPr>
          <a:xfrm>
            <a:off x="5029754" y="2073115"/>
            <a:ext cx="598228" cy="850125"/>
            <a:chOff x="5077882" y="2061083"/>
            <a:chExt cx="598228" cy="850125"/>
          </a:xfrm>
        </p:grpSpPr>
        <p:sp>
          <p:nvSpPr>
            <p:cNvPr id="543" name="Google Shape;543;p20"/>
            <p:cNvSpPr/>
            <p:nvPr/>
          </p:nvSpPr>
          <p:spPr>
            <a:xfrm rot="-4549107">
              <a:off x="4991946" y="2274930"/>
              <a:ext cx="770101" cy="42243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544" name="Google Shape;544;p20"/>
            <p:cNvSpPr/>
            <p:nvPr/>
          </p:nvSpPr>
          <p:spPr>
            <a:xfrm rot="5895372" flipH="1">
              <a:off x="5166313" y="2503220"/>
              <a:ext cx="392891" cy="92346"/>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545" name="Google Shape;545;p20"/>
          <p:cNvGrpSpPr/>
          <p:nvPr/>
        </p:nvGrpSpPr>
        <p:grpSpPr>
          <a:xfrm>
            <a:off x="5299207" y="2516037"/>
            <a:ext cx="806538" cy="633648"/>
            <a:chOff x="5299207" y="2540101"/>
            <a:chExt cx="806538" cy="633648"/>
          </a:xfrm>
        </p:grpSpPr>
        <p:sp>
          <p:nvSpPr>
            <p:cNvPr id="546" name="Google Shape;546;p20"/>
            <p:cNvSpPr/>
            <p:nvPr/>
          </p:nvSpPr>
          <p:spPr>
            <a:xfrm rot="-1560322">
              <a:off x="5339322" y="2681574"/>
              <a:ext cx="726307" cy="350702"/>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547" name="Google Shape;547;p20"/>
            <p:cNvSpPr/>
            <p:nvPr/>
          </p:nvSpPr>
          <p:spPr>
            <a:xfrm rot="8884157" flipH="1">
              <a:off x="5463265" y="2847305"/>
              <a:ext cx="370548" cy="76665"/>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548" name="Google Shape;548;p20"/>
          <p:cNvGrpSpPr/>
          <p:nvPr/>
        </p:nvGrpSpPr>
        <p:grpSpPr>
          <a:xfrm>
            <a:off x="7410774" y="1197999"/>
            <a:ext cx="778581" cy="875100"/>
            <a:chOff x="7374678" y="1161903"/>
            <a:chExt cx="778581" cy="875100"/>
          </a:xfrm>
        </p:grpSpPr>
        <p:sp>
          <p:nvSpPr>
            <p:cNvPr id="549" name="Google Shape;549;p20"/>
            <p:cNvSpPr/>
            <p:nvPr/>
          </p:nvSpPr>
          <p:spPr>
            <a:xfrm rot="7420741" flipH="1">
              <a:off x="7378918" y="1388237"/>
              <a:ext cx="770101" cy="42243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550" name="Google Shape;550;p20"/>
            <p:cNvSpPr/>
            <p:nvPr/>
          </p:nvSpPr>
          <p:spPr>
            <a:xfrm rot="-3023738">
              <a:off x="7530177" y="1606273"/>
              <a:ext cx="392891" cy="92346"/>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551" name="Google Shape;551;p20"/>
          <p:cNvGrpSpPr/>
          <p:nvPr/>
        </p:nvGrpSpPr>
        <p:grpSpPr>
          <a:xfrm>
            <a:off x="7025358" y="1209298"/>
            <a:ext cx="538720" cy="795156"/>
            <a:chOff x="7001294" y="1209298"/>
            <a:chExt cx="538720" cy="795156"/>
          </a:xfrm>
        </p:grpSpPr>
        <p:sp>
          <p:nvSpPr>
            <p:cNvPr id="552" name="Google Shape;552;p20"/>
            <p:cNvSpPr/>
            <p:nvPr/>
          </p:nvSpPr>
          <p:spPr>
            <a:xfrm rot="4431956" flipH="1">
              <a:off x="6907501" y="1431525"/>
              <a:ext cx="726307" cy="350702"/>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553" name="Google Shape;553;p20"/>
            <p:cNvSpPr/>
            <p:nvPr/>
          </p:nvSpPr>
          <p:spPr>
            <a:xfrm rot="-6012523">
              <a:off x="7100276" y="1627802"/>
              <a:ext cx="370548" cy="76665"/>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554" name="Google Shape;554;p20"/>
          <p:cNvGrpSpPr/>
          <p:nvPr/>
        </p:nvGrpSpPr>
        <p:grpSpPr>
          <a:xfrm>
            <a:off x="7507360" y="1418371"/>
            <a:ext cx="2289464" cy="1795572"/>
            <a:chOff x="7507360" y="1418371"/>
            <a:chExt cx="2289464" cy="1795572"/>
          </a:xfrm>
        </p:grpSpPr>
        <p:sp>
          <p:nvSpPr>
            <p:cNvPr id="555" name="Google Shape;555;p20"/>
            <p:cNvSpPr/>
            <p:nvPr/>
          </p:nvSpPr>
          <p:spPr>
            <a:xfrm rot="9340066" flipH="1">
              <a:off x="7632912" y="1791715"/>
              <a:ext cx="2038360" cy="104888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4CA420"/>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556" name="Google Shape;556;p20"/>
            <p:cNvSpPr/>
            <p:nvPr/>
          </p:nvSpPr>
          <p:spPr>
            <a:xfrm rot="-1104413">
              <a:off x="7973719" y="2267331"/>
              <a:ext cx="1039933" cy="229291"/>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557" name="Google Shape;557;p20"/>
          <p:cNvGrpSpPr/>
          <p:nvPr/>
        </p:nvGrpSpPr>
        <p:grpSpPr>
          <a:xfrm rot="2799594" flipH="1">
            <a:off x="5077585" y="-4173"/>
            <a:ext cx="1296742" cy="2117363"/>
            <a:chOff x="1279516" y="-3525500"/>
            <a:chExt cx="1296742" cy="2550422"/>
          </a:xfrm>
        </p:grpSpPr>
        <p:sp>
          <p:nvSpPr>
            <p:cNvPr id="558" name="Google Shape;558;p20"/>
            <p:cNvSpPr/>
            <p:nvPr/>
          </p:nvSpPr>
          <p:spPr>
            <a:xfrm rot="5044479" flipH="1">
              <a:off x="700256" y="-2774730"/>
              <a:ext cx="2455261" cy="104888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135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559" name="Google Shape;559;p20"/>
            <p:cNvSpPr/>
            <p:nvPr/>
          </p:nvSpPr>
          <p:spPr>
            <a:xfrm rot="-5400000">
              <a:off x="1314007" y="-2158857"/>
              <a:ext cx="1252628" cy="229291"/>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560" name="Google Shape;560;p20"/>
          <p:cNvGrpSpPr/>
          <p:nvPr/>
        </p:nvGrpSpPr>
        <p:grpSpPr>
          <a:xfrm>
            <a:off x="-599090" y="-78586"/>
            <a:ext cx="5213131" cy="4808241"/>
            <a:chOff x="1001374" y="-370703"/>
            <a:chExt cx="6695744" cy="6175701"/>
          </a:xfrm>
        </p:grpSpPr>
        <p:pic>
          <p:nvPicPr>
            <p:cNvPr id="561" name="Google Shape;561;p20"/>
            <p:cNvPicPr preferRelativeResize="0"/>
            <p:nvPr/>
          </p:nvPicPr>
          <p:blipFill rotWithShape="1">
            <a:blip r:embed="rId3">
              <a:alphaModFix/>
            </a:blip>
            <a:srcRect l="2993" r="4332" b="1428"/>
            <a:stretch/>
          </p:blipFill>
          <p:spPr>
            <a:xfrm>
              <a:off x="1001374" y="-370703"/>
              <a:ext cx="6695744" cy="6175701"/>
            </a:xfrm>
            <a:prstGeom prst="rect">
              <a:avLst/>
            </a:prstGeom>
            <a:noFill/>
            <a:ln>
              <a:noFill/>
            </a:ln>
          </p:spPr>
        </p:pic>
        <p:sp>
          <p:nvSpPr>
            <p:cNvPr id="562" name="Google Shape;562;p20"/>
            <p:cNvSpPr/>
            <p:nvPr/>
          </p:nvSpPr>
          <p:spPr>
            <a:xfrm>
              <a:off x="2516995" y="893874"/>
              <a:ext cx="3649026" cy="3649026"/>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sp>
        <p:nvSpPr>
          <p:cNvPr id="563" name="Google Shape;563;p20"/>
          <p:cNvSpPr txBox="1"/>
          <p:nvPr/>
        </p:nvSpPr>
        <p:spPr>
          <a:xfrm>
            <a:off x="182783" y="2113681"/>
            <a:ext cx="3588404" cy="76944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400" b="1">
                <a:solidFill>
                  <a:srgbClr val="0070C0"/>
                </a:solidFill>
                <a:latin typeface="Arial Rounded"/>
                <a:ea typeface="Arial Rounded"/>
                <a:cs typeface="Arial Rounded"/>
                <a:sym typeface="Arial Rounded"/>
              </a:rPr>
              <a:t>Chọn từ ngữ</a:t>
            </a:r>
            <a:endParaRPr sz="4400" b="1">
              <a:solidFill>
                <a:srgbClr val="0070C0"/>
              </a:solidFill>
              <a:latin typeface="Arial Rounded"/>
              <a:ea typeface="Arial Rounded"/>
              <a:cs typeface="Arial Rounded"/>
              <a:sym typeface="Arial Rounded"/>
            </a:endParaRPr>
          </a:p>
        </p:txBody>
      </p:sp>
      <p:sp>
        <p:nvSpPr>
          <p:cNvPr id="564" name="Google Shape;564;p20"/>
          <p:cNvSpPr txBox="1"/>
          <p:nvPr/>
        </p:nvSpPr>
        <p:spPr>
          <a:xfrm>
            <a:off x="1523301" y="1166955"/>
            <a:ext cx="1010925" cy="92333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5400" b="1">
                <a:solidFill>
                  <a:srgbClr val="0070C0"/>
                </a:solidFill>
                <a:latin typeface="Arial Rounded"/>
                <a:ea typeface="Arial Rounded"/>
                <a:cs typeface="Arial Rounded"/>
                <a:sym typeface="Arial Rounded"/>
              </a:rPr>
              <a:t>8</a:t>
            </a:r>
            <a:endParaRPr sz="5400" b="1">
              <a:solidFill>
                <a:srgbClr val="0070C0"/>
              </a:solidFill>
              <a:latin typeface="Arial Rounded"/>
              <a:ea typeface="Arial Rounded"/>
              <a:cs typeface="Arial Rounded"/>
              <a:sym typeface="Arial Rounded"/>
            </a:endParaRPr>
          </a:p>
        </p:txBody>
      </p:sp>
      <p:pic>
        <p:nvPicPr>
          <p:cNvPr id="565" name="Google Shape;565;p20"/>
          <p:cNvPicPr preferRelativeResize="0"/>
          <p:nvPr/>
        </p:nvPicPr>
        <p:blipFill rotWithShape="1">
          <a:blip r:embed="rId4">
            <a:alphaModFix/>
          </a:blip>
          <a:srcRect/>
          <a:stretch/>
        </p:blipFill>
        <p:spPr>
          <a:xfrm>
            <a:off x="6554891" y="454275"/>
            <a:ext cx="2248544" cy="753135"/>
          </a:xfrm>
          <a:prstGeom prst="rect">
            <a:avLst/>
          </a:prstGeom>
          <a:noFill/>
          <a:ln>
            <a:noFill/>
          </a:ln>
        </p:spPr>
      </p:pic>
      <p:pic>
        <p:nvPicPr>
          <p:cNvPr id="566" name="Google Shape;566;p20"/>
          <p:cNvPicPr preferRelativeResize="0"/>
          <p:nvPr/>
        </p:nvPicPr>
        <p:blipFill rotWithShape="1">
          <a:blip r:embed="rId5">
            <a:alphaModFix/>
          </a:blip>
          <a:srcRect/>
          <a:stretch/>
        </p:blipFill>
        <p:spPr>
          <a:xfrm>
            <a:off x="7214976" y="2452092"/>
            <a:ext cx="1125835" cy="2607748"/>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29"/>
                                        </p:tgtEl>
                                        <p:attrNameLst>
                                          <p:attrName>style.visibility</p:attrName>
                                        </p:attrNameLst>
                                      </p:cBhvr>
                                      <p:to>
                                        <p:strVal val="visible"/>
                                      </p:to>
                                    </p:set>
                                    <p:animEffect transition="in" filter="fade">
                                      <p:cBhvr>
                                        <p:cTn id="7" dur="750"/>
                                        <p:tgtEl>
                                          <p:spTgt spid="529"/>
                                        </p:tgtEl>
                                      </p:cBhvr>
                                    </p:animEffect>
                                  </p:childTnLst>
                                </p:cTn>
                              </p:par>
                            </p:childTnLst>
                          </p:cTn>
                        </p:par>
                        <p:par>
                          <p:cTn id="8" fill="hold">
                            <p:stCondLst>
                              <p:cond delay="750"/>
                            </p:stCondLst>
                            <p:childTnLst>
                              <p:par>
                                <p:cTn id="9" presetID="23" presetClass="entr" presetSubtype="16" fill="hold" nodeType="afterEffect">
                                  <p:stCondLst>
                                    <p:cond delay="0"/>
                                  </p:stCondLst>
                                  <p:childTnLst>
                                    <p:set>
                                      <p:cBhvr>
                                        <p:cTn id="10" dur="1" fill="hold">
                                          <p:stCondLst>
                                            <p:cond delay="0"/>
                                          </p:stCondLst>
                                        </p:cTn>
                                        <p:tgtEl>
                                          <p:spTgt spid="557"/>
                                        </p:tgtEl>
                                        <p:attrNameLst>
                                          <p:attrName>style.visibility</p:attrName>
                                        </p:attrNameLst>
                                      </p:cBhvr>
                                      <p:to>
                                        <p:strVal val="visible"/>
                                      </p:to>
                                    </p:set>
                                    <p:anim calcmode="lin" valueType="num">
                                      <p:cBhvr additive="base">
                                        <p:cTn id="11" dur="750"/>
                                        <p:tgtEl>
                                          <p:spTgt spid="557"/>
                                        </p:tgtEl>
                                        <p:attrNameLst>
                                          <p:attrName>ppt_w</p:attrName>
                                        </p:attrNameLst>
                                      </p:cBhvr>
                                      <p:tavLst>
                                        <p:tav tm="0">
                                          <p:val>
                                            <p:strVal val="0"/>
                                          </p:val>
                                        </p:tav>
                                        <p:tav tm="100000">
                                          <p:val>
                                            <p:strVal val="#ppt_w"/>
                                          </p:val>
                                        </p:tav>
                                      </p:tavLst>
                                    </p:anim>
                                    <p:anim calcmode="lin" valueType="num">
                                      <p:cBhvr additive="base">
                                        <p:cTn id="12" dur="750"/>
                                        <p:tgtEl>
                                          <p:spTgt spid="557"/>
                                        </p:tgtEl>
                                        <p:attrNameLst>
                                          <p:attrName>ppt_h</p:attrName>
                                        </p:attrNameLst>
                                      </p:cBhvr>
                                      <p:tavLst>
                                        <p:tav tm="0">
                                          <p:val>
                                            <p:strVal val="0"/>
                                          </p:val>
                                        </p:tav>
                                        <p:tav tm="100000">
                                          <p:val>
                                            <p:strVal val="#ppt_h"/>
                                          </p:val>
                                        </p:tav>
                                      </p:tavLst>
                                    </p:anim>
                                  </p:childTnLst>
                                </p:cTn>
                              </p:par>
                              <p:par>
                                <p:cTn id="13" presetID="23" presetClass="entr" presetSubtype="16" fill="hold" nodeType="withEffect">
                                  <p:stCondLst>
                                    <p:cond delay="0"/>
                                  </p:stCondLst>
                                  <p:childTnLst>
                                    <p:set>
                                      <p:cBhvr>
                                        <p:cTn id="14" dur="1" fill="hold">
                                          <p:stCondLst>
                                            <p:cond delay="0"/>
                                          </p:stCondLst>
                                        </p:cTn>
                                        <p:tgtEl>
                                          <p:spTgt spid="554"/>
                                        </p:tgtEl>
                                        <p:attrNameLst>
                                          <p:attrName>style.visibility</p:attrName>
                                        </p:attrNameLst>
                                      </p:cBhvr>
                                      <p:to>
                                        <p:strVal val="visible"/>
                                      </p:to>
                                    </p:set>
                                    <p:anim calcmode="lin" valueType="num">
                                      <p:cBhvr additive="base">
                                        <p:cTn id="15" dur="750"/>
                                        <p:tgtEl>
                                          <p:spTgt spid="554"/>
                                        </p:tgtEl>
                                        <p:attrNameLst>
                                          <p:attrName>ppt_w</p:attrName>
                                        </p:attrNameLst>
                                      </p:cBhvr>
                                      <p:tavLst>
                                        <p:tav tm="0">
                                          <p:val>
                                            <p:strVal val="0"/>
                                          </p:val>
                                        </p:tav>
                                        <p:tav tm="100000">
                                          <p:val>
                                            <p:strVal val="#ppt_w"/>
                                          </p:val>
                                        </p:tav>
                                      </p:tavLst>
                                    </p:anim>
                                    <p:anim calcmode="lin" valueType="num">
                                      <p:cBhvr additive="base">
                                        <p:cTn id="16" dur="750"/>
                                        <p:tgtEl>
                                          <p:spTgt spid="554"/>
                                        </p:tgtEl>
                                        <p:attrNameLst>
                                          <p:attrName>ppt_h</p:attrName>
                                        </p:attrNameLst>
                                      </p:cBhvr>
                                      <p:tavLst>
                                        <p:tav tm="0">
                                          <p:val>
                                            <p:strVal val="0"/>
                                          </p:val>
                                        </p:tav>
                                        <p:tav tm="100000">
                                          <p:val>
                                            <p:strVal val="#ppt_h"/>
                                          </p:val>
                                        </p:tav>
                                      </p:tavLst>
                                    </p:anim>
                                  </p:childTnLst>
                                </p:cTn>
                              </p:par>
                              <p:par>
                                <p:cTn id="17" presetID="23" presetClass="entr" presetSubtype="16" fill="hold" nodeType="withEffect">
                                  <p:stCondLst>
                                    <p:cond delay="0"/>
                                  </p:stCondLst>
                                  <p:childTnLst>
                                    <p:set>
                                      <p:cBhvr>
                                        <p:cTn id="18" dur="1" fill="hold">
                                          <p:stCondLst>
                                            <p:cond delay="0"/>
                                          </p:stCondLst>
                                        </p:cTn>
                                        <p:tgtEl>
                                          <p:spTgt spid="548"/>
                                        </p:tgtEl>
                                        <p:attrNameLst>
                                          <p:attrName>style.visibility</p:attrName>
                                        </p:attrNameLst>
                                      </p:cBhvr>
                                      <p:to>
                                        <p:strVal val="visible"/>
                                      </p:to>
                                    </p:set>
                                    <p:anim calcmode="lin" valueType="num">
                                      <p:cBhvr additive="base">
                                        <p:cTn id="19" dur="750"/>
                                        <p:tgtEl>
                                          <p:spTgt spid="548"/>
                                        </p:tgtEl>
                                        <p:attrNameLst>
                                          <p:attrName>ppt_w</p:attrName>
                                        </p:attrNameLst>
                                      </p:cBhvr>
                                      <p:tavLst>
                                        <p:tav tm="0">
                                          <p:val>
                                            <p:strVal val="0"/>
                                          </p:val>
                                        </p:tav>
                                        <p:tav tm="100000">
                                          <p:val>
                                            <p:strVal val="#ppt_w"/>
                                          </p:val>
                                        </p:tav>
                                      </p:tavLst>
                                    </p:anim>
                                    <p:anim calcmode="lin" valueType="num">
                                      <p:cBhvr additive="base">
                                        <p:cTn id="20" dur="750"/>
                                        <p:tgtEl>
                                          <p:spTgt spid="548"/>
                                        </p:tgtEl>
                                        <p:attrNameLst>
                                          <p:attrName>ppt_h</p:attrName>
                                        </p:attrNameLst>
                                      </p:cBhvr>
                                      <p:tavLst>
                                        <p:tav tm="0">
                                          <p:val>
                                            <p:strVal val="0"/>
                                          </p:val>
                                        </p:tav>
                                        <p:tav tm="100000">
                                          <p:val>
                                            <p:strVal val="#ppt_h"/>
                                          </p:val>
                                        </p:tav>
                                      </p:tavLst>
                                    </p:anim>
                                  </p:childTnLst>
                                </p:cTn>
                              </p:par>
                              <p:par>
                                <p:cTn id="21" presetID="23" presetClass="entr" presetSubtype="16" fill="hold" nodeType="withEffect">
                                  <p:stCondLst>
                                    <p:cond delay="0"/>
                                  </p:stCondLst>
                                  <p:childTnLst>
                                    <p:set>
                                      <p:cBhvr>
                                        <p:cTn id="22" dur="1" fill="hold">
                                          <p:stCondLst>
                                            <p:cond delay="0"/>
                                          </p:stCondLst>
                                        </p:cTn>
                                        <p:tgtEl>
                                          <p:spTgt spid="551"/>
                                        </p:tgtEl>
                                        <p:attrNameLst>
                                          <p:attrName>style.visibility</p:attrName>
                                        </p:attrNameLst>
                                      </p:cBhvr>
                                      <p:to>
                                        <p:strVal val="visible"/>
                                      </p:to>
                                    </p:set>
                                    <p:anim calcmode="lin" valueType="num">
                                      <p:cBhvr additive="base">
                                        <p:cTn id="23" dur="750"/>
                                        <p:tgtEl>
                                          <p:spTgt spid="551"/>
                                        </p:tgtEl>
                                        <p:attrNameLst>
                                          <p:attrName>ppt_w</p:attrName>
                                        </p:attrNameLst>
                                      </p:cBhvr>
                                      <p:tavLst>
                                        <p:tav tm="0">
                                          <p:val>
                                            <p:strVal val="0"/>
                                          </p:val>
                                        </p:tav>
                                        <p:tav tm="100000">
                                          <p:val>
                                            <p:strVal val="#ppt_w"/>
                                          </p:val>
                                        </p:tav>
                                      </p:tavLst>
                                    </p:anim>
                                    <p:anim calcmode="lin" valueType="num">
                                      <p:cBhvr additive="base">
                                        <p:cTn id="24" dur="750"/>
                                        <p:tgtEl>
                                          <p:spTgt spid="551"/>
                                        </p:tgtEl>
                                        <p:attrNameLst>
                                          <p:attrName>ppt_h</p:attrName>
                                        </p:attrNameLst>
                                      </p:cBhvr>
                                      <p:tavLst>
                                        <p:tav tm="0">
                                          <p:val>
                                            <p:strVal val="0"/>
                                          </p:val>
                                        </p:tav>
                                        <p:tav tm="100000">
                                          <p:val>
                                            <p:strVal val="#ppt_h"/>
                                          </p:val>
                                        </p:tav>
                                      </p:tavLst>
                                    </p:anim>
                                  </p:childTnLst>
                                </p:cTn>
                              </p:par>
                              <p:par>
                                <p:cTn id="25" presetID="23" presetClass="entr" presetSubtype="16" fill="hold" nodeType="withEffect">
                                  <p:stCondLst>
                                    <p:cond delay="0"/>
                                  </p:stCondLst>
                                  <p:childTnLst>
                                    <p:set>
                                      <p:cBhvr>
                                        <p:cTn id="26" dur="1" fill="hold">
                                          <p:stCondLst>
                                            <p:cond delay="0"/>
                                          </p:stCondLst>
                                        </p:cTn>
                                        <p:tgtEl>
                                          <p:spTgt spid="545"/>
                                        </p:tgtEl>
                                        <p:attrNameLst>
                                          <p:attrName>style.visibility</p:attrName>
                                        </p:attrNameLst>
                                      </p:cBhvr>
                                      <p:to>
                                        <p:strVal val="visible"/>
                                      </p:to>
                                    </p:set>
                                    <p:anim calcmode="lin" valueType="num">
                                      <p:cBhvr additive="base">
                                        <p:cTn id="27" dur="750"/>
                                        <p:tgtEl>
                                          <p:spTgt spid="545"/>
                                        </p:tgtEl>
                                        <p:attrNameLst>
                                          <p:attrName>ppt_w</p:attrName>
                                        </p:attrNameLst>
                                      </p:cBhvr>
                                      <p:tavLst>
                                        <p:tav tm="0">
                                          <p:val>
                                            <p:strVal val="0"/>
                                          </p:val>
                                        </p:tav>
                                        <p:tav tm="100000">
                                          <p:val>
                                            <p:strVal val="#ppt_w"/>
                                          </p:val>
                                        </p:tav>
                                      </p:tavLst>
                                    </p:anim>
                                    <p:anim calcmode="lin" valueType="num">
                                      <p:cBhvr additive="base">
                                        <p:cTn id="28" dur="750"/>
                                        <p:tgtEl>
                                          <p:spTgt spid="545"/>
                                        </p:tgtEl>
                                        <p:attrNameLst>
                                          <p:attrName>ppt_h</p:attrName>
                                        </p:attrNameLst>
                                      </p:cBhvr>
                                      <p:tavLst>
                                        <p:tav tm="0">
                                          <p:val>
                                            <p:strVal val="0"/>
                                          </p:val>
                                        </p:tav>
                                        <p:tav tm="100000">
                                          <p:val>
                                            <p:strVal val="#ppt_h"/>
                                          </p:val>
                                        </p:tav>
                                      </p:tavLst>
                                    </p:anim>
                                  </p:childTnLst>
                                </p:cTn>
                              </p:par>
                              <p:par>
                                <p:cTn id="29" presetID="23" presetClass="entr" presetSubtype="16" fill="hold" nodeType="withEffect">
                                  <p:stCondLst>
                                    <p:cond delay="0"/>
                                  </p:stCondLst>
                                  <p:childTnLst>
                                    <p:set>
                                      <p:cBhvr>
                                        <p:cTn id="30" dur="1" fill="hold">
                                          <p:stCondLst>
                                            <p:cond delay="0"/>
                                          </p:stCondLst>
                                        </p:cTn>
                                        <p:tgtEl>
                                          <p:spTgt spid="542"/>
                                        </p:tgtEl>
                                        <p:attrNameLst>
                                          <p:attrName>style.visibility</p:attrName>
                                        </p:attrNameLst>
                                      </p:cBhvr>
                                      <p:to>
                                        <p:strVal val="visible"/>
                                      </p:to>
                                    </p:set>
                                    <p:anim calcmode="lin" valueType="num">
                                      <p:cBhvr additive="base">
                                        <p:cTn id="31" dur="750"/>
                                        <p:tgtEl>
                                          <p:spTgt spid="542"/>
                                        </p:tgtEl>
                                        <p:attrNameLst>
                                          <p:attrName>ppt_w</p:attrName>
                                        </p:attrNameLst>
                                      </p:cBhvr>
                                      <p:tavLst>
                                        <p:tav tm="0">
                                          <p:val>
                                            <p:strVal val="0"/>
                                          </p:val>
                                        </p:tav>
                                        <p:tav tm="100000">
                                          <p:val>
                                            <p:strVal val="#ppt_w"/>
                                          </p:val>
                                        </p:tav>
                                      </p:tavLst>
                                    </p:anim>
                                    <p:anim calcmode="lin" valueType="num">
                                      <p:cBhvr additive="base">
                                        <p:cTn id="32" dur="750"/>
                                        <p:tgtEl>
                                          <p:spTgt spid="542"/>
                                        </p:tgtEl>
                                        <p:attrNameLst>
                                          <p:attrName>ppt_h</p:attrName>
                                        </p:attrNameLst>
                                      </p:cBhvr>
                                      <p:tavLst>
                                        <p:tav tm="0">
                                          <p:val>
                                            <p:strVal val="0"/>
                                          </p:val>
                                        </p:tav>
                                        <p:tav tm="100000">
                                          <p:val>
                                            <p:strVal val="#ppt_h"/>
                                          </p:val>
                                        </p:tav>
                                      </p:tavLst>
                                    </p:anim>
                                  </p:childTnLst>
                                </p:cTn>
                              </p:par>
                              <p:par>
                                <p:cTn id="33" presetID="23" presetClass="entr" presetSubtype="16" fill="hold" nodeType="withEffect">
                                  <p:stCondLst>
                                    <p:cond delay="0"/>
                                  </p:stCondLst>
                                  <p:childTnLst>
                                    <p:set>
                                      <p:cBhvr>
                                        <p:cTn id="34" dur="1" fill="hold">
                                          <p:stCondLst>
                                            <p:cond delay="0"/>
                                          </p:stCondLst>
                                        </p:cTn>
                                        <p:tgtEl>
                                          <p:spTgt spid="536"/>
                                        </p:tgtEl>
                                        <p:attrNameLst>
                                          <p:attrName>style.visibility</p:attrName>
                                        </p:attrNameLst>
                                      </p:cBhvr>
                                      <p:to>
                                        <p:strVal val="visible"/>
                                      </p:to>
                                    </p:set>
                                    <p:anim calcmode="lin" valueType="num">
                                      <p:cBhvr additive="base">
                                        <p:cTn id="35" dur="750"/>
                                        <p:tgtEl>
                                          <p:spTgt spid="536"/>
                                        </p:tgtEl>
                                        <p:attrNameLst>
                                          <p:attrName>ppt_w</p:attrName>
                                        </p:attrNameLst>
                                      </p:cBhvr>
                                      <p:tavLst>
                                        <p:tav tm="0">
                                          <p:val>
                                            <p:strVal val="0"/>
                                          </p:val>
                                        </p:tav>
                                        <p:tav tm="100000">
                                          <p:val>
                                            <p:strVal val="#ppt_w"/>
                                          </p:val>
                                        </p:tav>
                                      </p:tavLst>
                                    </p:anim>
                                    <p:anim calcmode="lin" valueType="num">
                                      <p:cBhvr additive="base">
                                        <p:cTn id="36" dur="750"/>
                                        <p:tgtEl>
                                          <p:spTgt spid="536"/>
                                        </p:tgtEl>
                                        <p:attrNameLst>
                                          <p:attrName>ppt_h</p:attrName>
                                        </p:attrNameLst>
                                      </p:cBhvr>
                                      <p:tavLst>
                                        <p:tav tm="0">
                                          <p:val>
                                            <p:strVal val="0"/>
                                          </p:val>
                                        </p:tav>
                                        <p:tav tm="100000">
                                          <p:val>
                                            <p:strVal val="#ppt_h"/>
                                          </p:val>
                                        </p:tav>
                                      </p:tavLst>
                                    </p:anim>
                                  </p:childTnLst>
                                </p:cTn>
                              </p:par>
                              <p:par>
                                <p:cTn id="37" presetID="23" presetClass="entr" presetSubtype="16" fill="hold" nodeType="withEffect">
                                  <p:stCondLst>
                                    <p:cond delay="0"/>
                                  </p:stCondLst>
                                  <p:childTnLst>
                                    <p:set>
                                      <p:cBhvr>
                                        <p:cTn id="38" dur="1" fill="hold">
                                          <p:stCondLst>
                                            <p:cond delay="0"/>
                                          </p:stCondLst>
                                        </p:cTn>
                                        <p:tgtEl>
                                          <p:spTgt spid="539"/>
                                        </p:tgtEl>
                                        <p:attrNameLst>
                                          <p:attrName>style.visibility</p:attrName>
                                        </p:attrNameLst>
                                      </p:cBhvr>
                                      <p:to>
                                        <p:strVal val="visible"/>
                                      </p:to>
                                    </p:set>
                                    <p:anim calcmode="lin" valueType="num">
                                      <p:cBhvr additive="base">
                                        <p:cTn id="39" dur="750"/>
                                        <p:tgtEl>
                                          <p:spTgt spid="539"/>
                                        </p:tgtEl>
                                        <p:attrNameLst>
                                          <p:attrName>ppt_w</p:attrName>
                                        </p:attrNameLst>
                                      </p:cBhvr>
                                      <p:tavLst>
                                        <p:tav tm="0">
                                          <p:val>
                                            <p:strVal val="0"/>
                                          </p:val>
                                        </p:tav>
                                        <p:tav tm="100000">
                                          <p:val>
                                            <p:strVal val="#ppt_w"/>
                                          </p:val>
                                        </p:tav>
                                      </p:tavLst>
                                    </p:anim>
                                    <p:anim calcmode="lin" valueType="num">
                                      <p:cBhvr additive="base">
                                        <p:cTn id="40" dur="750"/>
                                        <p:tgtEl>
                                          <p:spTgt spid="539"/>
                                        </p:tgtEl>
                                        <p:attrNameLst>
                                          <p:attrName>ppt_h</p:attrName>
                                        </p:attrNameLst>
                                      </p:cBhvr>
                                      <p:tavLst>
                                        <p:tav tm="0">
                                          <p:val>
                                            <p:strVal val="0"/>
                                          </p:val>
                                        </p:tav>
                                        <p:tav tm="100000">
                                          <p:val>
                                            <p:strVal val="#ppt_h"/>
                                          </p:val>
                                        </p:tav>
                                      </p:tavLst>
                                    </p:anim>
                                  </p:childTnLst>
                                </p:cTn>
                              </p:par>
                              <p:par>
                                <p:cTn id="41" presetID="23" presetClass="entr" presetSubtype="16" fill="hold" nodeType="withEffect">
                                  <p:stCondLst>
                                    <p:cond delay="0"/>
                                  </p:stCondLst>
                                  <p:childTnLst>
                                    <p:set>
                                      <p:cBhvr>
                                        <p:cTn id="42" dur="1" fill="hold">
                                          <p:stCondLst>
                                            <p:cond delay="0"/>
                                          </p:stCondLst>
                                        </p:cTn>
                                        <p:tgtEl>
                                          <p:spTgt spid="533"/>
                                        </p:tgtEl>
                                        <p:attrNameLst>
                                          <p:attrName>style.visibility</p:attrName>
                                        </p:attrNameLst>
                                      </p:cBhvr>
                                      <p:to>
                                        <p:strVal val="visible"/>
                                      </p:to>
                                    </p:set>
                                    <p:anim calcmode="lin" valueType="num">
                                      <p:cBhvr additive="base">
                                        <p:cTn id="43" dur="750"/>
                                        <p:tgtEl>
                                          <p:spTgt spid="533"/>
                                        </p:tgtEl>
                                        <p:attrNameLst>
                                          <p:attrName>ppt_w</p:attrName>
                                        </p:attrNameLst>
                                      </p:cBhvr>
                                      <p:tavLst>
                                        <p:tav tm="0">
                                          <p:val>
                                            <p:strVal val="0"/>
                                          </p:val>
                                        </p:tav>
                                        <p:tav tm="100000">
                                          <p:val>
                                            <p:strVal val="#ppt_w"/>
                                          </p:val>
                                        </p:tav>
                                      </p:tavLst>
                                    </p:anim>
                                    <p:anim calcmode="lin" valueType="num">
                                      <p:cBhvr additive="base">
                                        <p:cTn id="44" dur="750"/>
                                        <p:tgtEl>
                                          <p:spTgt spid="533"/>
                                        </p:tgtEl>
                                        <p:attrNameLst>
                                          <p:attrName>ppt_h</p:attrName>
                                        </p:attrNameLst>
                                      </p:cBhvr>
                                      <p:tavLst>
                                        <p:tav tm="0">
                                          <p:val>
                                            <p:strVal val="0"/>
                                          </p:val>
                                        </p:tav>
                                        <p:tav tm="100000">
                                          <p:val>
                                            <p:strVal val="#ppt_h"/>
                                          </p:val>
                                        </p:tav>
                                      </p:tavLst>
                                    </p:anim>
                                  </p:childTnLst>
                                </p:cTn>
                              </p:par>
                              <p:par>
                                <p:cTn id="45" presetID="23" presetClass="entr" presetSubtype="16" fill="hold" nodeType="withEffect">
                                  <p:stCondLst>
                                    <p:cond delay="0"/>
                                  </p:stCondLst>
                                  <p:childTnLst>
                                    <p:set>
                                      <p:cBhvr>
                                        <p:cTn id="46" dur="1" fill="hold">
                                          <p:stCondLst>
                                            <p:cond delay="0"/>
                                          </p:stCondLst>
                                        </p:cTn>
                                        <p:tgtEl>
                                          <p:spTgt spid="530"/>
                                        </p:tgtEl>
                                        <p:attrNameLst>
                                          <p:attrName>style.visibility</p:attrName>
                                        </p:attrNameLst>
                                      </p:cBhvr>
                                      <p:to>
                                        <p:strVal val="visible"/>
                                      </p:to>
                                    </p:set>
                                    <p:anim calcmode="lin" valueType="num">
                                      <p:cBhvr additive="base">
                                        <p:cTn id="47" dur="750"/>
                                        <p:tgtEl>
                                          <p:spTgt spid="530"/>
                                        </p:tgtEl>
                                        <p:attrNameLst>
                                          <p:attrName>ppt_w</p:attrName>
                                        </p:attrNameLst>
                                      </p:cBhvr>
                                      <p:tavLst>
                                        <p:tav tm="0">
                                          <p:val>
                                            <p:strVal val="0"/>
                                          </p:val>
                                        </p:tav>
                                        <p:tav tm="100000">
                                          <p:val>
                                            <p:strVal val="#ppt_w"/>
                                          </p:val>
                                        </p:tav>
                                      </p:tavLst>
                                    </p:anim>
                                    <p:anim calcmode="lin" valueType="num">
                                      <p:cBhvr additive="base">
                                        <p:cTn id="48" dur="750"/>
                                        <p:tgtEl>
                                          <p:spTgt spid="530"/>
                                        </p:tgtEl>
                                        <p:attrNameLst>
                                          <p:attrName>ppt_h</p:attrName>
                                        </p:attrNameLst>
                                      </p:cBhvr>
                                      <p:tavLst>
                                        <p:tav tm="0">
                                          <p:val>
                                            <p:strVal val="0"/>
                                          </p:val>
                                        </p:tav>
                                        <p:tav tm="100000">
                                          <p:val>
                                            <p:strVal val="#ppt_h"/>
                                          </p:val>
                                        </p:tav>
                                      </p:tavLst>
                                    </p:anim>
                                  </p:childTnLst>
                                </p:cTn>
                              </p:par>
                            </p:childTnLst>
                          </p:cTn>
                        </p:par>
                        <p:par>
                          <p:cTn id="49" fill="hold">
                            <p:stCondLst>
                              <p:cond delay="1500"/>
                            </p:stCondLst>
                            <p:childTnLst>
                              <p:par>
                                <p:cTn id="50" presetID="10" presetClass="entr" presetSubtype="0" fill="hold" nodeType="afterEffect">
                                  <p:stCondLst>
                                    <p:cond delay="0"/>
                                  </p:stCondLst>
                                  <p:childTnLst>
                                    <p:set>
                                      <p:cBhvr>
                                        <p:cTn id="51" dur="1" fill="hold">
                                          <p:stCondLst>
                                            <p:cond delay="0"/>
                                          </p:stCondLst>
                                        </p:cTn>
                                        <p:tgtEl>
                                          <p:spTgt spid="566"/>
                                        </p:tgtEl>
                                        <p:attrNameLst>
                                          <p:attrName>style.visibility</p:attrName>
                                        </p:attrNameLst>
                                      </p:cBhvr>
                                      <p:to>
                                        <p:strVal val="visible"/>
                                      </p:to>
                                    </p:set>
                                    <p:animEffect transition="in" filter="fade">
                                      <p:cBhvr>
                                        <p:cTn id="52" dur="1000"/>
                                        <p:tgtEl>
                                          <p:spTgt spid="566"/>
                                        </p:tgtEl>
                                      </p:cBhvr>
                                    </p:animEffect>
                                  </p:childTnLst>
                                </p:cTn>
                              </p:par>
                            </p:childTnLst>
                          </p:cTn>
                        </p:par>
                        <p:par>
                          <p:cTn id="53" fill="hold">
                            <p:stCondLst>
                              <p:cond delay="2500"/>
                            </p:stCondLst>
                            <p:childTnLst>
                              <p:par>
                                <p:cTn id="54" presetID="23" presetClass="entr" presetSubtype="16" fill="hold" nodeType="afterEffect">
                                  <p:stCondLst>
                                    <p:cond delay="0"/>
                                  </p:stCondLst>
                                  <p:childTnLst>
                                    <p:set>
                                      <p:cBhvr>
                                        <p:cTn id="55" dur="1" fill="hold">
                                          <p:stCondLst>
                                            <p:cond delay="0"/>
                                          </p:stCondLst>
                                        </p:cTn>
                                        <p:tgtEl>
                                          <p:spTgt spid="560"/>
                                        </p:tgtEl>
                                        <p:attrNameLst>
                                          <p:attrName>style.visibility</p:attrName>
                                        </p:attrNameLst>
                                      </p:cBhvr>
                                      <p:to>
                                        <p:strVal val="visible"/>
                                      </p:to>
                                    </p:set>
                                    <p:anim calcmode="lin" valueType="num">
                                      <p:cBhvr additive="base">
                                        <p:cTn id="56" dur="750"/>
                                        <p:tgtEl>
                                          <p:spTgt spid="560"/>
                                        </p:tgtEl>
                                        <p:attrNameLst>
                                          <p:attrName>ppt_w</p:attrName>
                                        </p:attrNameLst>
                                      </p:cBhvr>
                                      <p:tavLst>
                                        <p:tav tm="0">
                                          <p:val>
                                            <p:strVal val="0"/>
                                          </p:val>
                                        </p:tav>
                                        <p:tav tm="100000">
                                          <p:val>
                                            <p:strVal val="#ppt_w"/>
                                          </p:val>
                                        </p:tav>
                                      </p:tavLst>
                                    </p:anim>
                                    <p:anim calcmode="lin" valueType="num">
                                      <p:cBhvr additive="base">
                                        <p:cTn id="57" dur="750"/>
                                        <p:tgtEl>
                                          <p:spTgt spid="560"/>
                                        </p:tgtEl>
                                        <p:attrNameLst>
                                          <p:attrName>ppt_h</p:attrName>
                                        </p:attrNameLst>
                                      </p:cBhvr>
                                      <p:tavLst>
                                        <p:tav tm="0">
                                          <p:val>
                                            <p:strVal val="0"/>
                                          </p:val>
                                        </p:tav>
                                        <p:tav tm="100000">
                                          <p:val>
                                            <p:strVal val="#ppt_h"/>
                                          </p:val>
                                        </p:tav>
                                      </p:tavLst>
                                    </p:anim>
                                  </p:childTnLst>
                                </p:cTn>
                              </p:par>
                            </p:childTnLst>
                          </p:cTn>
                        </p:par>
                        <p:par>
                          <p:cTn id="58" fill="hold">
                            <p:stCondLst>
                              <p:cond delay="3250"/>
                            </p:stCondLst>
                            <p:childTnLst>
                              <p:par>
                                <p:cTn id="59" presetID="8" presetClass="emph" presetSubtype="0" fill="hold" nodeType="afterEffect">
                                  <p:stCondLst>
                                    <p:cond delay="0"/>
                                  </p:stCondLst>
                                  <p:childTnLst>
                                    <p:animRot by="-21600000">
                                      <p:cBhvr>
                                        <p:cTn id="60" dur="2750" fill="hold"/>
                                        <p:tgtEl>
                                          <p:spTgt spid="560"/>
                                        </p:tgtEl>
                                        <p:attrNameLst>
                                          <p:attrName>r</p:attrName>
                                        </p:attrNameLst>
                                      </p:cBhvr>
                                    </p:animRot>
                                  </p:childTnLst>
                                </p:cTn>
                              </p:par>
                              <p:par>
                                <p:cTn id="61" presetID="10" presetClass="entr" presetSubtype="0" fill="hold" nodeType="withEffect">
                                  <p:stCondLst>
                                    <p:cond delay="750"/>
                                  </p:stCondLst>
                                  <p:childTnLst>
                                    <p:set>
                                      <p:cBhvr>
                                        <p:cTn id="62" dur="1" fill="hold">
                                          <p:stCondLst>
                                            <p:cond delay="0"/>
                                          </p:stCondLst>
                                        </p:cTn>
                                        <p:tgtEl>
                                          <p:spTgt spid="564"/>
                                        </p:tgtEl>
                                        <p:attrNameLst>
                                          <p:attrName>style.visibility</p:attrName>
                                        </p:attrNameLst>
                                      </p:cBhvr>
                                      <p:to>
                                        <p:strVal val="visible"/>
                                      </p:to>
                                    </p:set>
                                    <p:animEffect transition="in" filter="fade">
                                      <p:cBhvr>
                                        <p:cTn id="63" dur="500"/>
                                        <p:tgtEl>
                                          <p:spTgt spid="564"/>
                                        </p:tgtEl>
                                      </p:cBhvr>
                                    </p:animEffect>
                                  </p:childTnLst>
                                </p:cTn>
                              </p:par>
                              <p:par>
                                <p:cTn id="64" presetID="10" presetClass="entr" presetSubtype="0" fill="hold" nodeType="withEffect">
                                  <p:stCondLst>
                                    <p:cond delay="1250"/>
                                  </p:stCondLst>
                                  <p:childTnLst>
                                    <p:set>
                                      <p:cBhvr>
                                        <p:cTn id="65" dur="1" fill="hold">
                                          <p:stCondLst>
                                            <p:cond delay="0"/>
                                          </p:stCondLst>
                                        </p:cTn>
                                        <p:tgtEl>
                                          <p:spTgt spid="563"/>
                                        </p:tgtEl>
                                        <p:attrNameLst>
                                          <p:attrName>style.visibility</p:attrName>
                                        </p:attrNameLst>
                                      </p:cBhvr>
                                      <p:to>
                                        <p:strVal val="visible"/>
                                      </p:to>
                                    </p:set>
                                    <p:animEffect transition="in" filter="fade">
                                      <p:cBhvr>
                                        <p:cTn id="66" dur="500"/>
                                        <p:tgtEl>
                                          <p:spTgt spid="563"/>
                                        </p:tgtEl>
                                      </p:cBhvr>
                                    </p:animEffect>
                                  </p:childTnLst>
                                </p:cTn>
                              </p:par>
                              <p:par>
                                <p:cTn id="67" presetID="2" presetClass="entr" presetSubtype="2" fill="hold" nodeType="withEffect">
                                  <p:stCondLst>
                                    <p:cond delay="2250"/>
                                  </p:stCondLst>
                                  <p:childTnLst>
                                    <p:set>
                                      <p:cBhvr>
                                        <p:cTn id="68" dur="1" fill="hold">
                                          <p:stCondLst>
                                            <p:cond delay="0"/>
                                          </p:stCondLst>
                                        </p:cTn>
                                        <p:tgtEl>
                                          <p:spTgt spid="565"/>
                                        </p:tgtEl>
                                        <p:attrNameLst>
                                          <p:attrName>style.visibility</p:attrName>
                                        </p:attrNameLst>
                                      </p:cBhvr>
                                      <p:to>
                                        <p:strVal val="visible"/>
                                      </p:to>
                                    </p:set>
                                    <p:anim calcmode="lin" valueType="num">
                                      <p:cBhvr additive="base">
                                        <p:cTn id="69" dur="1250"/>
                                        <p:tgtEl>
                                          <p:spTgt spid="565"/>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8962" t="44444" r="6007" b="46901"/>
          <a:stretch/>
        </p:blipFill>
        <p:spPr>
          <a:xfrm>
            <a:off x="1" y="112074"/>
            <a:ext cx="9258300" cy="1365827"/>
          </a:xfrm>
          <a:prstGeom prst="rect">
            <a:avLst/>
          </a:prstGeom>
        </p:spPr>
      </p:pic>
      <p:sp>
        <p:nvSpPr>
          <p:cNvPr id="3" name="TextBox 2"/>
          <p:cNvSpPr txBox="1"/>
          <p:nvPr/>
        </p:nvSpPr>
        <p:spPr>
          <a:xfrm>
            <a:off x="1400633" y="1477901"/>
            <a:ext cx="5896166" cy="2062103"/>
          </a:xfrm>
          <a:prstGeom prst="rect">
            <a:avLst/>
          </a:prstGeom>
          <a:noFill/>
        </p:spPr>
        <p:txBody>
          <a:bodyPr wrap="none" rtlCol="0">
            <a:spAutoFit/>
          </a:bodyPr>
          <a:lstStyle/>
          <a:p>
            <a:r>
              <a:rPr lang="vi-VN" sz="3200" dirty="0" smtClean="0">
                <a:latin typeface="Times New Roman" panose="02020603050405020304" pitchFamily="18" charset="0"/>
                <a:cs typeface="Times New Roman" panose="02020603050405020304" pitchFamily="18" charset="0"/>
              </a:rPr>
              <a:t>Ư</a:t>
            </a:r>
            <a:r>
              <a:rPr lang="en-US" sz="3200" dirty="0" err="1" smtClean="0">
                <a:latin typeface="Times New Roman" panose="02020603050405020304" pitchFamily="18" charset="0"/>
                <a:cs typeface="Times New Roman" panose="02020603050405020304" pitchFamily="18" charset="0"/>
              </a:rPr>
              <a:t>ơng</a:t>
            </a:r>
            <a:r>
              <a:rPr lang="en-US" sz="3200" dirty="0" smtClean="0">
                <a:latin typeface="Times New Roman" panose="02020603050405020304" pitchFamily="18" charset="0"/>
                <a:cs typeface="Times New Roman" panose="02020603050405020304" pitchFamily="18" charset="0"/>
              </a:rPr>
              <a:t>: Con </a:t>
            </a:r>
            <a:r>
              <a:rPr lang="en-US" sz="3200" dirty="0" err="1" smtClean="0">
                <a:latin typeface="Times New Roman" panose="02020603050405020304" pitchFamily="18" charset="0"/>
                <a:cs typeface="Times New Roman" panose="02020603050405020304" pitchFamily="18" charset="0"/>
              </a:rPr>
              <a:t>đường</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nương</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rẫy</a:t>
            </a:r>
            <a:r>
              <a:rPr lang="en-US" sz="3200" dirty="0" smtClean="0">
                <a:latin typeface="Times New Roman" panose="02020603050405020304" pitchFamily="18" charset="0"/>
                <a:cs typeface="Times New Roman" panose="02020603050405020304" pitchFamily="18" charset="0"/>
              </a:rPr>
              <a:t>, …..</a:t>
            </a:r>
          </a:p>
          <a:p>
            <a:r>
              <a:rPr lang="vi-VN" sz="3200" dirty="0" smtClean="0">
                <a:latin typeface="Times New Roman" panose="02020603050405020304" pitchFamily="18" charset="0"/>
                <a:cs typeface="Times New Roman" panose="02020603050405020304" pitchFamily="18" charset="0"/>
              </a:rPr>
              <a:t>Ư</a:t>
            </a:r>
            <a:r>
              <a:rPr lang="en-US" sz="3200" dirty="0" err="1" smtClean="0">
                <a:latin typeface="Times New Roman" panose="02020603050405020304" pitchFamily="18" charset="0"/>
                <a:cs typeface="Times New Roman" panose="02020603050405020304" pitchFamily="18" charset="0"/>
              </a:rPr>
              <a:t>ơn</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Vươn</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tay</a:t>
            </a:r>
            <a:r>
              <a:rPr lang="en-US" sz="3200" dirty="0" smtClean="0">
                <a:latin typeface="Times New Roman" panose="02020603050405020304" pitchFamily="18" charset="0"/>
                <a:cs typeface="Times New Roman" panose="02020603050405020304" pitchFamily="18" charset="0"/>
              </a:rPr>
              <a:t> , con  </a:t>
            </a:r>
            <a:r>
              <a:rPr lang="en-US" sz="3200" dirty="0" err="1" smtClean="0">
                <a:latin typeface="Times New Roman" panose="02020603050405020304" pitchFamily="18" charset="0"/>
                <a:cs typeface="Times New Roman" panose="02020603050405020304" pitchFamily="18" charset="0"/>
              </a:rPr>
              <a:t>lươn</a:t>
            </a:r>
            <a:r>
              <a:rPr lang="en-US" sz="3200" dirty="0" smtClean="0">
                <a:latin typeface="Times New Roman" panose="02020603050405020304" pitchFamily="18" charset="0"/>
                <a:cs typeface="Times New Roman" panose="02020603050405020304" pitchFamily="18" charset="0"/>
              </a:rPr>
              <a:t>,……</a:t>
            </a:r>
          </a:p>
          <a:p>
            <a:r>
              <a:rPr lang="vi-VN" sz="3200" dirty="0" smtClean="0">
                <a:latin typeface="Times New Roman" panose="02020603050405020304" pitchFamily="18" charset="0"/>
                <a:cs typeface="Times New Roman" panose="02020603050405020304" pitchFamily="18" charset="0"/>
              </a:rPr>
              <a:t>Ư</a:t>
            </a:r>
            <a:r>
              <a:rPr lang="en-US" sz="3200" dirty="0" err="1" smtClean="0">
                <a:latin typeface="Times New Roman" panose="02020603050405020304" pitchFamily="18" charset="0"/>
                <a:cs typeface="Times New Roman" panose="02020603050405020304" pitchFamily="18" charset="0"/>
              </a:rPr>
              <a:t>ơi</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Vui</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tươi</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số</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mười</a:t>
            </a:r>
            <a:r>
              <a:rPr lang="en-US" sz="3200" dirty="0" smtClean="0">
                <a:latin typeface="Times New Roman" panose="02020603050405020304" pitchFamily="18" charset="0"/>
                <a:cs typeface="Times New Roman" panose="02020603050405020304" pitchFamily="18" charset="0"/>
              </a:rPr>
              <a:t>, …..</a:t>
            </a:r>
          </a:p>
          <a:p>
            <a:r>
              <a:rPr lang="vi-VN" sz="3200" dirty="0" smtClean="0">
                <a:latin typeface="Times New Roman" panose="02020603050405020304" pitchFamily="18" charset="0"/>
                <a:cs typeface="Times New Roman" panose="02020603050405020304" pitchFamily="18" charset="0"/>
              </a:rPr>
              <a:t>Ư</a:t>
            </a:r>
            <a:r>
              <a:rPr lang="en-US" sz="3200" dirty="0" err="1" smtClean="0">
                <a:latin typeface="Times New Roman" panose="02020603050405020304" pitchFamily="18" charset="0"/>
                <a:cs typeface="Times New Roman" panose="02020603050405020304" pitchFamily="18" charset="0"/>
              </a:rPr>
              <a:t>ơu</a:t>
            </a:r>
            <a:r>
              <a:rPr lang="en-US" sz="3200" dirty="0" smtClean="0">
                <a:latin typeface="Times New Roman" panose="02020603050405020304" pitchFamily="18" charset="0"/>
                <a:cs typeface="Times New Roman" panose="02020603050405020304" pitchFamily="18" charset="0"/>
              </a:rPr>
              <a:t>:   Con </a:t>
            </a:r>
            <a:r>
              <a:rPr lang="en-US" sz="3200" dirty="0" err="1" smtClean="0">
                <a:latin typeface="Times New Roman" panose="02020603050405020304" pitchFamily="18" charset="0"/>
                <a:cs typeface="Times New Roman" panose="02020603050405020304" pitchFamily="18" charset="0"/>
              </a:rPr>
              <a:t>hươu</a:t>
            </a:r>
            <a:r>
              <a:rPr lang="en-US" sz="3200" dirty="0" smtClean="0">
                <a:latin typeface="Times New Roman" panose="02020603050405020304" pitchFamily="18" charset="0"/>
                <a:cs typeface="Times New Roman" panose="02020603050405020304" pitchFamily="18" charset="0"/>
              </a:rPr>
              <a:t>, con </a:t>
            </a:r>
            <a:r>
              <a:rPr lang="en-US" sz="3200" dirty="0" err="1" smtClean="0">
                <a:latin typeface="Times New Roman" panose="02020603050405020304" pitchFamily="18" charset="0"/>
                <a:cs typeface="Times New Roman" panose="02020603050405020304" pitchFamily="18" charset="0"/>
              </a:rPr>
              <a:t>khướu</a:t>
            </a:r>
            <a:r>
              <a:rPr lang="en-US" sz="3200" dirty="0" smtClean="0">
                <a:latin typeface="Times New Roman" panose="02020603050405020304" pitchFamily="18" charset="0"/>
                <a:cs typeface="Times New Roman" panose="02020603050405020304" pitchFamily="18" charset="0"/>
              </a:rPr>
              <a:t>…..</a:t>
            </a:r>
            <a:endParaRPr lang="en-US" sz="3200" dirty="0">
              <a:latin typeface="Times New Roman" panose="02020603050405020304" pitchFamily="18" charset="0"/>
              <a:cs typeface="Times New Roman" panose="02020603050405020304" pitchFamily="18" charset="0"/>
            </a:endParaRPr>
          </a:p>
        </p:txBody>
      </p:sp>
      <p:sp>
        <p:nvSpPr>
          <p:cNvPr id="7" name="Minus 6"/>
          <p:cNvSpPr/>
          <p:nvPr/>
        </p:nvSpPr>
        <p:spPr>
          <a:xfrm>
            <a:off x="4830018" y="1960148"/>
            <a:ext cx="925032" cy="45719"/>
          </a:xfrm>
          <a:prstGeom prst="mathMinus">
            <a:avLst/>
          </a:prstGeom>
          <a:solidFill>
            <a:srgbClr val="FF0000"/>
          </a:solidFill>
          <a:ln>
            <a:solidFill>
              <a:srgbClr val="FF0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solidFill>
                <a:srgbClr val="FF0000"/>
              </a:solidFill>
            </a:endParaRPr>
          </a:p>
        </p:txBody>
      </p:sp>
      <p:sp>
        <p:nvSpPr>
          <p:cNvPr id="8" name="Minus 7"/>
          <p:cNvSpPr/>
          <p:nvPr/>
        </p:nvSpPr>
        <p:spPr>
          <a:xfrm>
            <a:off x="3561908" y="2005867"/>
            <a:ext cx="925032" cy="45719"/>
          </a:xfrm>
          <a:prstGeom prst="mathMinus">
            <a:avLst/>
          </a:prstGeom>
          <a:solidFill>
            <a:srgbClr val="FF0000"/>
          </a:solidFill>
          <a:ln>
            <a:solidFill>
              <a:srgbClr val="FF0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solidFill>
                <a:srgbClr val="FF0000"/>
              </a:solidFill>
            </a:endParaRPr>
          </a:p>
        </p:txBody>
      </p:sp>
      <p:sp>
        <p:nvSpPr>
          <p:cNvPr id="9" name="Minus 8"/>
          <p:cNvSpPr/>
          <p:nvPr/>
        </p:nvSpPr>
        <p:spPr>
          <a:xfrm>
            <a:off x="2801680" y="2460805"/>
            <a:ext cx="925032" cy="45719"/>
          </a:xfrm>
          <a:prstGeom prst="mathMinus">
            <a:avLst/>
          </a:prstGeom>
          <a:solidFill>
            <a:srgbClr val="FF0000"/>
          </a:solidFill>
          <a:ln>
            <a:solidFill>
              <a:srgbClr val="FF0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solidFill>
                <a:srgbClr val="FF0000"/>
              </a:solidFill>
            </a:endParaRPr>
          </a:p>
        </p:txBody>
      </p:sp>
      <p:sp>
        <p:nvSpPr>
          <p:cNvPr id="10" name="Minus 9"/>
          <p:cNvSpPr/>
          <p:nvPr/>
        </p:nvSpPr>
        <p:spPr>
          <a:xfrm>
            <a:off x="5385633" y="2469775"/>
            <a:ext cx="925032" cy="45719"/>
          </a:xfrm>
          <a:prstGeom prst="mathMinus">
            <a:avLst/>
          </a:prstGeom>
          <a:solidFill>
            <a:srgbClr val="FF0000"/>
          </a:solidFill>
          <a:ln>
            <a:solidFill>
              <a:srgbClr val="FF0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solidFill>
                <a:srgbClr val="FF0000"/>
              </a:solidFill>
            </a:endParaRPr>
          </a:p>
        </p:txBody>
      </p:sp>
      <p:sp>
        <p:nvSpPr>
          <p:cNvPr id="11" name="Minus 10"/>
          <p:cNvSpPr/>
          <p:nvPr/>
        </p:nvSpPr>
        <p:spPr>
          <a:xfrm>
            <a:off x="3357561" y="2933656"/>
            <a:ext cx="704739" cy="45746"/>
          </a:xfrm>
          <a:prstGeom prst="mathMinus">
            <a:avLst/>
          </a:prstGeom>
          <a:solidFill>
            <a:srgbClr val="FF0000"/>
          </a:solidFill>
          <a:ln>
            <a:solidFill>
              <a:srgbClr val="FF0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solidFill>
                <a:srgbClr val="FF0000"/>
              </a:solidFill>
            </a:endParaRPr>
          </a:p>
        </p:txBody>
      </p:sp>
      <p:sp>
        <p:nvSpPr>
          <p:cNvPr id="12" name="Minus 11"/>
          <p:cNvSpPr/>
          <p:nvPr/>
        </p:nvSpPr>
        <p:spPr>
          <a:xfrm>
            <a:off x="4830018" y="2945099"/>
            <a:ext cx="786808" cy="68606"/>
          </a:xfrm>
          <a:prstGeom prst="mathMinus">
            <a:avLst/>
          </a:prstGeom>
          <a:solidFill>
            <a:srgbClr val="FF0000"/>
          </a:solidFill>
          <a:ln>
            <a:solidFill>
              <a:srgbClr val="FF0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solidFill>
                <a:srgbClr val="FF0000"/>
              </a:solidFill>
            </a:endParaRPr>
          </a:p>
        </p:txBody>
      </p:sp>
      <p:sp>
        <p:nvSpPr>
          <p:cNvPr id="13" name="Minus 12"/>
          <p:cNvSpPr/>
          <p:nvPr/>
        </p:nvSpPr>
        <p:spPr>
          <a:xfrm>
            <a:off x="3561908" y="3424729"/>
            <a:ext cx="797440" cy="45719"/>
          </a:xfrm>
          <a:prstGeom prst="mathMinus">
            <a:avLst/>
          </a:prstGeom>
          <a:solidFill>
            <a:srgbClr val="FF0000"/>
          </a:solidFill>
          <a:ln>
            <a:solidFill>
              <a:srgbClr val="FF0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solidFill>
                <a:srgbClr val="FF0000"/>
              </a:solidFill>
            </a:endParaRPr>
          </a:p>
        </p:txBody>
      </p:sp>
      <p:sp>
        <p:nvSpPr>
          <p:cNvPr id="14" name="Minus 13"/>
          <p:cNvSpPr/>
          <p:nvPr/>
        </p:nvSpPr>
        <p:spPr>
          <a:xfrm>
            <a:off x="5476113" y="3401869"/>
            <a:ext cx="797440" cy="45719"/>
          </a:xfrm>
          <a:prstGeom prst="mathMinus">
            <a:avLst/>
          </a:prstGeom>
          <a:solidFill>
            <a:srgbClr val="FF0000"/>
          </a:solidFill>
          <a:ln>
            <a:solidFill>
              <a:srgbClr val="FF0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solidFill>
                <a:srgbClr val="FF0000"/>
              </a:solidFill>
            </a:endParaRPr>
          </a:p>
        </p:txBody>
      </p:sp>
    </p:spTree>
    <p:extLst>
      <p:ext uri="{BB962C8B-B14F-4D97-AF65-F5344CB8AC3E}">
        <p14:creationId xmlns:p14="http://schemas.microsoft.com/office/powerpoint/2010/main" val="1223939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arn(inVertical)">
                                      <p:cBhvr>
                                        <p:cTn id="18" dur="500"/>
                                        <p:tgtEl>
                                          <p:spTgt spid="10"/>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barn(inVertical)">
                                      <p:cBhvr>
                                        <p:cTn id="21" dur="500"/>
                                        <p:tgtEl>
                                          <p:spTgt spid="12"/>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barn(inVertical)">
                                      <p:cBhvr>
                                        <p:cTn id="24" dur="500"/>
                                        <p:tgtEl>
                                          <p:spTgt spid="9"/>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barn(inVertical)">
                                      <p:cBhvr>
                                        <p:cTn id="27" dur="500"/>
                                        <p:tgtEl>
                                          <p:spTgt spid="11"/>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barn(inVertical)">
                                      <p:cBhvr>
                                        <p:cTn id="30" dur="500"/>
                                        <p:tgtEl>
                                          <p:spTgt spid="13"/>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barn(inVertical)">
                                      <p:cBhvr>
                                        <p:cTn id="3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animBg="1"/>
      <p:bldP spid="8" grpId="0" animBg="1"/>
      <p:bldP spid="9" grpId="0" animBg="1"/>
      <p:bldP spid="10" grpId="0" animBg="1"/>
      <p:bldP spid="11" grpId="0" animBg="1"/>
      <p:bldP spid="12" grpId="0" animBg="1"/>
      <p:bldP spid="13" grpId="0" animBg="1"/>
      <p:bldP spid="1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583"/>
        <p:cNvGrpSpPr/>
        <p:nvPr/>
      </p:nvGrpSpPr>
      <p:grpSpPr>
        <a:xfrm>
          <a:off x="0" y="0"/>
          <a:ext cx="0" cy="0"/>
          <a:chOff x="0" y="0"/>
          <a:chExt cx="0" cy="0"/>
        </a:xfrm>
      </p:grpSpPr>
      <p:sp>
        <p:nvSpPr>
          <p:cNvPr id="584" name="Google Shape;584;p22"/>
          <p:cNvSpPr/>
          <p:nvPr/>
        </p:nvSpPr>
        <p:spPr>
          <a:xfrm rot="-3000650" flipH="1">
            <a:off x="3622607" y="980622"/>
            <a:ext cx="4003028" cy="3488687"/>
          </a:xfrm>
          <a:custGeom>
            <a:avLst/>
            <a:gdLst/>
            <a:ahLst/>
            <a:cxnLst/>
            <a:rect l="l" t="t" r="r" b="b"/>
            <a:pathLst>
              <a:path w="4003028" h="3488687" extrusionOk="0">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rgbClr val="833C0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nvGrpSpPr>
          <p:cNvPr id="585" name="Google Shape;585;p22"/>
          <p:cNvGrpSpPr/>
          <p:nvPr/>
        </p:nvGrpSpPr>
        <p:grpSpPr>
          <a:xfrm>
            <a:off x="2253689" y="1535048"/>
            <a:ext cx="1955429" cy="1333408"/>
            <a:chOff x="2253689" y="1535048"/>
            <a:chExt cx="1955429" cy="1333408"/>
          </a:xfrm>
        </p:grpSpPr>
        <p:sp>
          <p:nvSpPr>
            <p:cNvPr id="586" name="Google Shape;586;p22"/>
            <p:cNvSpPr/>
            <p:nvPr/>
          </p:nvSpPr>
          <p:spPr>
            <a:xfrm rot="971190" flipH="1">
              <a:off x="2339714" y="1766361"/>
              <a:ext cx="1783380" cy="87078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37000">
                  <a:srgbClr val="8CB823"/>
                </a:gs>
                <a:gs pos="100000">
                  <a:srgbClr val="C4D836"/>
                </a:gs>
              </a:gsLst>
              <a:lin ang="135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587" name="Google Shape;587;p22"/>
            <p:cNvSpPr/>
            <p:nvPr/>
          </p:nvSpPr>
          <p:spPr>
            <a:xfrm rot="-9473289">
              <a:off x="2919041" y="2153353"/>
              <a:ext cx="909847" cy="190357"/>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588" name="Google Shape;588;p22"/>
          <p:cNvGrpSpPr/>
          <p:nvPr/>
        </p:nvGrpSpPr>
        <p:grpSpPr>
          <a:xfrm>
            <a:off x="3760322" y="3582254"/>
            <a:ext cx="1465034" cy="1349862"/>
            <a:chOff x="3760322" y="3582254"/>
            <a:chExt cx="1465034" cy="1349862"/>
          </a:xfrm>
        </p:grpSpPr>
        <p:sp>
          <p:nvSpPr>
            <p:cNvPr id="589" name="Google Shape;589;p22"/>
            <p:cNvSpPr/>
            <p:nvPr/>
          </p:nvSpPr>
          <p:spPr>
            <a:xfrm rot="-8507573">
              <a:off x="3819583" y="3928190"/>
              <a:ext cx="1346512" cy="65799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37000">
                  <a:srgbClr val="8CB823"/>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590" name="Google Shape;590;p22"/>
            <p:cNvSpPr/>
            <p:nvPr/>
          </p:nvSpPr>
          <p:spPr>
            <a:xfrm rot="1936906" flipH="1">
              <a:off x="4240738" y="4252220"/>
              <a:ext cx="686965" cy="143840"/>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591" name="Google Shape;591;p22"/>
          <p:cNvGrpSpPr/>
          <p:nvPr/>
        </p:nvGrpSpPr>
        <p:grpSpPr>
          <a:xfrm>
            <a:off x="6089897" y="3405944"/>
            <a:ext cx="741464" cy="878352"/>
            <a:chOff x="6119714" y="3405944"/>
            <a:chExt cx="741464" cy="878352"/>
          </a:xfrm>
        </p:grpSpPr>
        <p:sp>
          <p:nvSpPr>
            <p:cNvPr id="592" name="Google Shape;592;p22"/>
            <p:cNvSpPr/>
            <p:nvPr/>
          </p:nvSpPr>
          <p:spPr>
            <a:xfrm rot="-3669911">
              <a:off x="6105396" y="3633904"/>
              <a:ext cx="770101" cy="42243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593" name="Google Shape;593;p22"/>
            <p:cNvSpPr/>
            <p:nvPr/>
          </p:nvSpPr>
          <p:spPr>
            <a:xfrm rot="6774568" flipH="1">
              <a:off x="6264227" y="3856536"/>
              <a:ext cx="392891" cy="92346"/>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594" name="Google Shape;594;p22"/>
          <p:cNvGrpSpPr/>
          <p:nvPr/>
        </p:nvGrpSpPr>
        <p:grpSpPr>
          <a:xfrm>
            <a:off x="6378045" y="3998247"/>
            <a:ext cx="767568" cy="484084"/>
            <a:chOff x="6378045" y="3998247"/>
            <a:chExt cx="767568" cy="484084"/>
          </a:xfrm>
        </p:grpSpPr>
        <p:sp>
          <p:nvSpPr>
            <p:cNvPr id="595" name="Google Shape;595;p22"/>
            <p:cNvSpPr/>
            <p:nvPr/>
          </p:nvSpPr>
          <p:spPr>
            <a:xfrm rot="-681126">
              <a:off x="6405591" y="4064938"/>
              <a:ext cx="712475" cy="35070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596" name="Google Shape;596;p22"/>
            <p:cNvSpPr/>
            <p:nvPr/>
          </p:nvSpPr>
          <p:spPr>
            <a:xfrm rot="9763353" flipH="1">
              <a:off x="6521746" y="4215747"/>
              <a:ext cx="363491" cy="76665"/>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597" name="Google Shape;597;p22"/>
          <p:cNvGrpSpPr/>
          <p:nvPr/>
        </p:nvGrpSpPr>
        <p:grpSpPr>
          <a:xfrm>
            <a:off x="5029754" y="2073115"/>
            <a:ext cx="598228" cy="850125"/>
            <a:chOff x="5077882" y="2061083"/>
            <a:chExt cx="598228" cy="850125"/>
          </a:xfrm>
        </p:grpSpPr>
        <p:sp>
          <p:nvSpPr>
            <p:cNvPr id="598" name="Google Shape;598;p22"/>
            <p:cNvSpPr/>
            <p:nvPr/>
          </p:nvSpPr>
          <p:spPr>
            <a:xfrm rot="-4549107">
              <a:off x="4991946" y="2274930"/>
              <a:ext cx="770101" cy="42243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599" name="Google Shape;599;p22"/>
            <p:cNvSpPr/>
            <p:nvPr/>
          </p:nvSpPr>
          <p:spPr>
            <a:xfrm rot="5895372" flipH="1">
              <a:off x="5166313" y="2503220"/>
              <a:ext cx="392891" cy="92346"/>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600" name="Google Shape;600;p22"/>
          <p:cNvGrpSpPr/>
          <p:nvPr/>
        </p:nvGrpSpPr>
        <p:grpSpPr>
          <a:xfrm>
            <a:off x="5299207" y="2516037"/>
            <a:ext cx="806538" cy="633648"/>
            <a:chOff x="5299207" y="2540101"/>
            <a:chExt cx="806538" cy="633648"/>
          </a:xfrm>
        </p:grpSpPr>
        <p:sp>
          <p:nvSpPr>
            <p:cNvPr id="601" name="Google Shape;601;p22"/>
            <p:cNvSpPr/>
            <p:nvPr/>
          </p:nvSpPr>
          <p:spPr>
            <a:xfrm rot="-1560322">
              <a:off x="5339322" y="2681574"/>
              <a:ext cx="726307" cy="350702"/>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602" name="Google Shape;602;p22"/>
            <p:cNvSpPr/>
            <p:nvPr/>
          </p:nvSpPr>
          <p:spPr>
            <a:xfrm rot="8884157" flipH="1">
              <a:off x="5463265" y="2847305"/>
              <a:ext cx="370548" cy="76665"/>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603" name="Google Shape;603;p22"/>
          <p:cNvGrpSpPr/>
          <p:nvPr/>
        </p:nvGrpSpPr>
        <p:grpSpPr>
          <a:xfrm>
            <a:off x="7410774" y="1197999"/>
            <a:ext cx="778581" cy="875100"/>
            <a:chOff x="7374678" y="1161903"/>
            <a:chExt cx="778581" cy="875100"/>
          </a:xfrm>
        </p:grpSpPr>
        <p:sp>
          <p:nvSpPr>
            <p:cNvPr id="604" name="Google Shape;604;p22"/>
            <p:cNvSpPr/>
            <p:nvPr/>
          </p:nvSpPr>
          <p:spPr>
            <a:xfrm rot="7420741" flipH="1">
              <a:off x="7378918" y="1388237"/>
              <a:ext cx="770101" cy="42243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605" name="Google Shape;605;p22"/>
            <p:cNvSpPr/>
            <p:nvPr/>
          </p:nvSpPr>
          <p:spPr>
            <a:xfrm rot="-3023738">
              <a:off x="7530177" y="1606273"/>
              <a:ext cx="392891" cy="92346"/>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606" name="Google Shape;606;p22"/>
          <p:cNvGrpSpPr/>
          <p:nvPr/>
        </p:nvGrpSpPr>
        <p:grpSpPr>
          <a:xfrm>
            <a:off x="7025358" y="1209298"/>
            <a:ext cx="538720" cy="795156"/>
            <a:chOff x="7001294" y="1209298"/>
            <a:chExt cx="538720" cy="795156"/>
          </a:xfrm>
        </p:grpSpPr>
        <p:sp>
          <p:nvSpPr>
            <p:cNvPr id="607" name="Google Shape;607;p22"/>
            <p:cNvSpPr/>
            <p:nvPr/>
          </p:nvSpPr>
          <p:spPr>
            <a:xfrm rot="4431956" flipH="1">
              <a:off x="6907501" y="1431525"/>
              <a:ext cx="726307" cy="350702"/>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608" name="Google Shape;608;p22"/>
            <p:cNvSpPr/>
            <p:nvPr/>
          </p:nvSpPr>
          <p:spPr>
            <a:xfrm rot="-6012523">
              <a:off x="7100276" y="1627802"/>
              <a:ext cx="370548" cy="76665"/>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609" name="Google Shape;609;p22"/>
          <p:cNvGrpSpPr/>
          <p:nvPr/>
        </p:nvGrpSpPr>
        <p:grpSpPr>
          <a:xfrm>
            <a:off x="7507360" y="1418371"/>
            <a:ext cx="2289464" cy="1795572"/>
            <a:chOff x="7507360" y="1418371"/>
            <a:chExt cx="2289464" cy="1795572"/>
          </a:xfrm>
        </p:grpSpPr>
        <p:sp>
          <p:nvSpPr>
            <p:cNvPr id="610" name="Google Shape;610;p22"/>
            <p:cNvSpPr/>
            <p:nvPr/>
          </p:nvSpPr>
          <p:spPr>
            <a:xfrm rot="9340066" flipH="1">
              <a:off x="7632912" y="1791715"/>
              <a:ext cx="2038360" cy="104888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4CA420"/>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611" name="Google Shape;611;p22"/>
            <p:cNvSpPr/>
            <p:nvPr/>
          </p:nvSpPr>
          <p:spPr>
            <a:xfrm rot="-1104413">
              <a:off x="7973719" y="2267331"/>
              <a:ext cx="1039933" cy="229291"/>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612" name="Google Shape;612;p22"/>
          <p:cNvGrpSpPr/>
          <p:nvPr/>
        </p:nvGrpSpPr>
        <p:grpSpPr>
          <a:xfrm rot="2799594" flipH="1">
            <a:off x="5077585" y="-4173"/>
            <a:ext cx="1296742" cy="2117363"/>
            <a:chOff x="1279516" y="-3525500"/>
            <a:chExt cx="1296742" cy="2550422"/>
          </a:xfrm>
        </p:grpSpPr>
        <p:sp>
          <p:nvSpPr>
            <p:cNvPr id="613" name="Google Shape;613;p22"/>
            <p:cNvSpPr/>
            <p:nvPr/>
          </p:nvSpPr>
          <p:spPr>
            <a:xfrm rot="5044479" flipH="1">
              <a:off x="700256" y="-2774730"/>
              <a:ext cx="2455261" cy="104888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135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614" name="Google Shape;614;p22"/>
            <p:cNvSpPr/>
            <p:nvPr/>
          </p:nvSpPr>
          <p:spPr>
            <a:xfrm rot="-5400000">
              <a:off x="1314007" y="-2158857"/>
              <a:ext cx="1252628" cy="229291"/>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615" name="Google Shape;615;p22"/>
          <p:cNvGrpSpPr/>
          <p:nvPr/>
        </p:nvGrpSpPr>
        <p:grpSpPr>
          <a:xfrm>
            <a:off x="-599090" y="-78586"/>
            <a:ext cx="5213131" cy="4808241"/>
            <a:chOff x="1001374" y="-370703"/>
            <a:chExt cx="6695744" cy="6175701"/>
          </a:xfrm>
        </p:grpSpPr>
        <p:pic>
          <p:nvPicPr>
            <p:cNvPr id="616" name="Google Shape;616;p22"/>
            <p:cNvPicPr preferRelativeResize="0"/>
            <p:nvPr/>
          </p:nvPicPr>
          <p:blipFill rotWithShape="1">
            <a:blip r:embed="rId3">
              <a:alphaModFix/>
            </a:blip>
            <a:srcRect l="2993" r="4332" b="1428"/>
            <a:stretch/>
          </p:blipFill>
          <p:spPr>
            <a:xfrm>
              <a:off x="1001374" y="-370703"/>
              <a:ext cx="6695744" cy="6175701"/>
            </a:xfrm>
            <a:prstGeom prst="rect">
              <a:avLst/>
            </a:prstGeom>
            <a:noFill/>
            <a:ln>
              <a:noFill/>
            </a:ln>
          </p:spPr>
        </p:pic>
        <p:sp>
          <p:nvSpPr>
            <p:cNvPr id="617" name="Google Shape;617;p22"/>
            <p:cNvSpPr/>
            <p:nvPr/>
          </p:nvSpPr>
          <p:spPr>
            <a:xfrm>
              <a:off x="2516995" y="893874"/>
              <a:ext cx="3649026" cy="3649026"/>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sp>
        <p:nvSpPr>
          <p:cNvPr id="618" name="Google Shape;618;p22"/>
          <p:cNvSpPr txBox="1"/>
          <p:nvPr/>
        </p:nvSpPr>
        <p:spPr>
          <a:xfrm>
            <a:off x="295280" y="1855270"/>
            <a:ext cx="3588404" cy="144650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400" b="1" dirty="0" err="1" smtClean="0">
                <a:solidFill>
                  <a:srgbClr val="0070C0"/>
                </a:solidFill>
                <a:latin typeface="Arial Rounded"/>
                <a:ea typeface="Arial Rounded"/>
                <a:cs typeface="Arial Rounded"/>
                <a:sym typeface="Arial Rounded"/>
              </a:rPr>
              <a:t>Hát</a:t>
            </a:r>
            <a:r>
              <a:rPr lang="en-US" sz="4400" b="1" dirty="0" smtClean="0">
                <a:solidFill>
                  <a:srgbClr val="0070C0"/>
                </a:solidFill>
                <a:latin typeface="Arial Rounded"/>
                <a:ea typeface="Arial Rounded"/>
                <a:cs typeface="Arial Rounded"/>
                <a:sym typeface="Arial Rounded"/>
              </a:rPr>
              <a:t>, </a:t>
            </a:r>
            <a:endParaRPr lang="en-US" sz="4400" b="1" dirty="0">
              <a:solidFill>
                <a:srgbClr val="0070C0"/>
              </a:solidFill>
              <a:latin typeface="Arial Rounded"/>
              <a:ea typeface="Arial Rounded"/>
              <a:cs typeface="Arial Rounded"/>
              <a:sym typeface="Arial Rounded"/>
            </a:endParaRPr>
          </a:p>
          <a:p>
            <a:pPr marL="0" marR="0" lvl="0" indent="0" algn="ctr" rtl="0">
              <a:spcBef>
                <a:spcPts val="0"/>
              </a:spcBef>
              <a:spcAft>
                <a:spcPts val="0"/>
              </a:spcAft>
              <a:buNone/>
            </a:pPr>
            <a:r>
              <a:rPr lang="en-US" sz="4400" b="1" dirty="0" err="1" smtClean="0">
                <a:solidFill>
                  <a:srgbClr val="0070C0"/>
                </a:solidFill>
                <a:latin typeface="Arial Rounded"/>
                <a:ea typeface="Arial Rounded"/>
                <a:cs typeface="Arial Rounded"/>
                <a:sym typeface="Arial Rounded"/>
              </a:rPr>
              <a:t>Đọc</a:t>
            </a:r>
            <a:r>
              <a:rPr lang="en-US" sz="4400" b="1" dirty="0" smtClean="0">
                <a:solidFill>
                  <a:srgbClr val="0070C0"/>
                </a:solidFill>
                <a:latin typeface="Arial Rounded"/>
                <a:ea typeface="Arial Rounded"/>
                <a:cs typeface="Arial Rounded"/>
                <a:sym typeface="Arial Rounded"/>
              </a:rPr>
              <a:t> </a:t>
            </a:r>
            <a:r>
              <a:rPr lang="en-US" sz="4400" b="1" dirty="0" err="1" smtClean="0">
                <a:solidFill>
                  <a:srgbClr val="0070C0"/>
                </a:solidFill>
                <a:latin typeface="Arial Rounded"/>
                <a:ea typeface="Arial Rounded"/>
                <a:cs typeface="Arial Rounded"/>
                <a:sym typeface="Arial Rounded"/>
              </a:rPr>
              <a:t>thơ</a:t>
            </a:r>
            <a:endParaRPr sz="4400" b="1" dirty="0">
              <a:solidFill>
                <a:srgbClr val="0070C0"/>
              </a:solidFill>
              <a:latin typeface="Arial Rounded"/>
              <a:ea typeface="Arial Rounded"/>
              <a:cs typeface="Arial Rounded"/>
              <a:sym typeface="Arial Rounded"/>
            </a:endParaRPr>
          </a:p>
        </p:txBody>
      </p:sp>
      <p:sp>
        <p:nvSpPr>
          <p:cNvPr id="619" name="Google Shape;619;p22"/>
          <p:cNvSpPr txBox="1"/>
          <p:nvPr/>
        </p:nvSpPr>
        <p:spPr>
          <a:xfrm>
            <a:off x="1523301" y="1166955"/>
            <a:ext cx="1010925" cy="92333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5400" b="1">
                <a:solidFill>
                  <a:srgbClr val="0070C0"/>
                </a:solidFill>
                <a:latin typeface="Arial Rounded"/>
                <a:ea typeface="Arial Rounded"/>
                <a:cs typeface="Arial Rounded"/>
                <a:sym typeface="Arial Rounded"/>
              </a:rPr>
              <a:t>9</a:t>
            </a:r>
            <a:endParaRPr sz="5400" b="1">
              <a:solidFill>
                <a:srgbClr val="0070C0"/>
              </a:solidFill>
              <a:latin typeface="Arial Rounded"/>
              <a:ea typeface="Arial Rounded"/>
              <a:cs typeface="Arial Rounded"/>
              <a:sym typeface="Arial Rounded"/>
            </a:endParaRPr>
          </a:p>
        </p:txBody>
      </p:sp>
      <p:pic>
        <p:nvPicPr>
          <p:cNvPr id="620" name="Google Shape;620;p22"/>
          <p:cNvPicPr preferRelativeResize="0"/>
          <p:nvPr/>
        </p:nvPicPr>
        <p:blipFill rotWithShape="1">
          <a:blip r:embed="rId4">
            <a:alphaModFix/>
          </a:blip>
          <a:srcRect/>
          <a:stretch/>
        </p:blipFill>
        <p:spPr>
          <a:xfrm>
            <a:off x="6554891" y="454275"/>
            <a:ext cx="2248544" cy="753135"/>
          </a:xfrm>
          <a:prstGeom prst="rect">
            <a:avLst/>
          </a:prstGeom>
          <a:noFill/>
          <a:ln>
            <a:noFill/>
          </a:ln>
        </p:spPr>
      </p:pic>
      <p:pic>
        <p:nvPicPr>
          <p:cNvPr id="621" name="Google Shape;621;p22"/>
          <p:cNvPicPr preferRelativeResize="0"/>
          <p:nvPr/>
        </p:nvPicPr>
        <p:blipFill rotWithShape="1">
          <a:blip r:embed="rId5">
            <a:alphaModFix/>
          </a:blip>
          <a:srcRect/>
          <a:stretch/>
        </p:blipFill>
        <p:spPr>
          <a:xfrm>
            <a:off x="7214976" y="2452092"/>
            <a:ext cx="1125835" cy="2607748"/>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84"/>
                                        </p:tgtEl>
                                        <p:attrNameLst>
                                          <p:attrName>style.visibility</p:attrName>
                                        </p:attrNameLst>
                                      </p:cBhvr>
                                      <p:to>
                                        <p:strVal val="visible"/>
                                      </p:to>
                                    </p:set>
                                    <p:animEffect transition="in" filter="fade">
                                      <p:cBhvr>
                                        <p:cTn id="7" dur="750"/>
                                        <p:tgtEl>
                                          <p:spTgt spid="584"/>
                                        </p:tgtEl>
                                      </p:cBhvr>
                                    </p:animEffect>
                                  </p:childTnLst>
                                </p:cTn>
                              </p:par>
                            </p:childTnLst>
                          </p:cTn>
                        </p:par>
                        <p:par>
                          <p:cTn id="8" fill="hold">
                            <p:stCondLst>
                              <p:cond delay="750"/>
                            </p:stCondLst>
                            <p:childTnLst>
                              <p:par>
                                <p:cTn id="9" presetID="23" presetClass="entr" presetSubtype="16" fill="hold" nodeType="afterEffect">
                                  <p:stCondLst>
                                    <p:cond delay="0"/>
                                  </p:stCondLst>
                                  <p:childTnLst>
                                    <p:set>
                                      <p:cBhvr>
                                        <p:cTn id="10" dur="1" fill="hold">
                                          <p:stCondLst>
                                            <p:cond delay="0"/>
                                          </p:stCondLst>
                                        </p:cTn>
                                        <p:tgtEl>
                                          <p:spTgt spid="612"/>
                                        </p:tgtEl>
                                        <p:attrNameLst>
                                          <p:attrName>style.visibility</p:attrName>
                                        </p:attrNameLst>
                                      </p:cBhvr>
                                      <p:to>
                                        <p:strVal val="visible"/>
                                      </p:to>
                                    </p:set>
                                    <p:anim calcmode="lin" valueType="num">
                                      <p:cBhvr additive="base">
                                        <p:cTn id="11" dur="750"/>
                                        <p:tgtEl>
                                          <p:spTgt spid="612"/>
                                        </p:tgtEl>
                                        <p:attrNameLst>
                                          <p:attrName>ppt_w</p:attrName>
                                        </p:attrNameLst>
                                      </p:cBhvr>
                                      <p:tavLst>
                                        <p:tav tm="0">
                                          <p:val>
                                            <p:strVal val="0"/>
                                          </p:val>
                                        </p:tav>
                                        <p:tav tm="100000">
                                          <p:val>
                                            <p:strVal val="#ppt_w"/>
                                          </p:val>
                                        </p:tav>
                                      </p:tavLst>
                                    </p:anim>
                                    <p:anim calcmode="lin" valueType="num">
                                      <p:cBhvr additive="base">
                                        <p:cTn id="12" dur="750"/>
                                        <p:tgtEl>
                                          <p:spTgt spid="612"/>
                                        </p:tgtEl>
                                        <p:attrNameLst>
                                          <p:attrName>ppt_h</p:attrName>
                                        </p:attrNameLst>
                                      </p:cBhvr>
                                      <p:tavLst>
                                        <p:tav tm="0">
                                          <p:val>
                                            <p:strVal val="0"/>
                                          </p:val>
                                        </p:tav>
                                        <p:tav tm="100000">
                                          <p:val>
                                            <p:strVal val="#ppt_h"/>
                                          </p:val>
                                        </p:tav>
                                      </p:tavLst>
                                    </p:anim>
                                  </p:childTnLst>
                                </p:cTn>
                              </p:par>
                              <p:par>
                                <p:cTn id="13" presetID="23" presetClass="entr" presetSubtype="16" fill="hold" nodeType="withEffect">
                                  <p:stCondLst>
                                    <p:cond delay="0"/>
                                  </p:stCondLst>
                                  <p:childTnLst>
                                    <p:set>
                                      <p:cBhvr>
                                        <p:cTn id="14" dur="1" fill="hold">
                                          <p:stCondLst>
                                            <p:cond delay="0"/>
                                          </p:stCondLst>
                                        </p:cTn>
                                        <p:tgtEl>
                                          <p:spTgt spid="609"/>
                                        </p:tgtEl>
                                        <p:attrNameLst>
                                          <p:attrName>style.visibility</p:attrName>
                                        </p:attrNameLst>
                                      </p:cBhvr>
                                      <p:to>
                                        <p:strVal val="visible"/>
                                      </p:to>
                                    </p:set>
                                    <p:anim calcmode="lin" valueType="num">
                                      <p:cBhvr additive="base">
                                        <p:cTn id="15" dur="750"/>
                                        <p:tgtEl>
                                          <p:spTgt spid="609"/>
                                        </p:tgtEl>
                                        <p:attrNameLst>
                                          <p:attrName>ppt_w</p:attrName>
                                        </p:attrNameLst>
                                      </p:cBhvr>
                                      <p:tavLst>
                                        <p:tav tm="0">
                                          <p:val>
                                            <p:strVal val="0"/>
                                          </p:val>
                                        </p:tav>
                                        <p:tav tm="100000">
                                          <p:val>
                                            <p:strVal val="#ppt_w"/>
                                          </p:val>
                                        </p:tav>
                                      </p:tavLst>
                                    </p:anim>
                                    <p:anim calcmode="lin" valueType="num">
                                      <p:cBhvr additive="base">
                                        <p:cTn id="16" dur="750"/>
                                        <p:tgtEl>
                                          <p:spTgt spid="609"/>
                                        </p:tgtEl>
                                        <p:attrNameLst>
                                          <p:attrName>ppt_h</p:attrName>
                                        </p:attrNameLst>
                                      </p:cBhvr>
                                      <p:tavLst>
                                        <p:tav tm="0">
                                          <p:val>
                                            <p:strVal val="0"/>
                                          </p:val>
                                        </p:tav>
                                        <p:tav tm="100000">
                                          <p:val>
                                            <p:strVal val="#ppt_h"/>
                                          </p:val>
                                        </p:tav>
                                      </p:tavLst>
                                    </p:anim>
                                  </p:childTnLst>
                                </p:cTn>
                              </p:par>
                              <p:par>
                                <p:cTn id="17" presetID="23" presetClass="entr" presetSubtype="16" fill="hold" nodeType="withEffect">
                                  <p:stCondLst>
                                    <p:cond delay="0"/>
                                  </p:stCondLst>
                                  <p:childTnLst>
                                    <p:set>
                                      <p:cBhvr>
                                        <p:cTn id="18" dur="1" fill="hold">
                                          <p:stCondLst>
                                            <p:cond delay="0"/>
                                          </p:stCondLst>
                                        </p:cTn>
                                        <p:tgtEl>
                                          <p:spTgt spid="603"/>
                                        </p:tgtEl>
                                        <p:attrNameLst>
                                          <p:attrName>style.visibility</p:attrName>
                                        </p:attrNameLst>
                                      </p:cBhvr>
                                      <p:to>
                                        <p:strVal val="visible"/>
                                      </p:to>
                                    </p:set>
                                    <p:anim calcmode="lin" valueType="num">
                                      <p:cBhvr additive="base">
                                        <p:cTn id="19" dur="750"/>
                                        <p:tgtEl>
                                          <p:spTgt spid="603"/>
                                        </p:tgtEl>
                                        <p:attrNameLst>
                                          <p:attrName>ppt_w</p:attrName>
                                        </p:attrNameLst>
                                      </p:cBhvr>
                                      <p:tavLst>
                                        <p:tav tm="0">
                                          <p:val>
                                            <p:strVal val="0"/>
                                          </p:val>
                                        </p:tav>
                                        <p:tav tm="100000">
                                          <p:val>
                                            <p:strVal val="#ppt_w"/>
                                          </p:val>
                                        </p:tav>
                                      </p:tavLst>
                                    </p:anim>
                                    <p:anim calcmode="lin" valueType="num">
                                      <p:cBhvr additive="base">
                                        <p:cTn id="20" dur="750"/>
                                        <p:tgtEl>
                                          <p:spTgt spid="603"/>
                                        </p:tgtEl>
                                        <p:attrNameLst>
                                          <p:attrName>ppt_h</p:attrName>
                                        </p:attrNameLst>
                                      </p:cBhvr>
                                      <p:tavLst>
                                        <p:tav tm="0">
                                          <p:val>
                                            <p:strVal val="0"/>
                                          </p:val>
                                        </p:tav>
                                        <p:tav tm="100000">
                                          <p:val>
                                            <p:strVal val="#ppt_h"/>
                                          </p:val>
                                        </p:tav>
                                      </p:tavLst>
                                    </p:anim>
                                  </p:childTnLst>
                                </p:cTn>
                              </p:par>
                              <p:par>
                                <p:cTn id="21" presetID="23" presetClass="entr" presetSubtype="16" fill="hold" nodeType="withEffect">
                                  <p:stCondLst>
                                    <p:cond delay="0"/>
                                  </p:stCondLst>
                                  <p:childTnLst>
                                    <p:set>
                                      <p:cBhvr>
                                        <p:cTn id="22" dur="1" fill="hold">
                                          <p:stCondLst>
                                            <p:cond delay="0"/>
                                          </p:stCondLst>
                                        </p:cTn>
                                        <p:tgtEl>
                                          <p:spTgt spid="606"/>
                                        </p:tgtEl>
                                        <p:attrNameLst>
                                          <p:attrName>style.visibility</p:attrName>
                                        </p:attrNameLst>
                                      </p:cBhvr>
                                      <p:to>
                                        <p:strVal val="visible"/>
                                      </p:to>
                                    </p:set>
                                    <p:anim calcmode="lin" valueType="num">
                                      <p:cBhvr additive="base">
                                        <p:cTn id="23" dur="750"/>
                                        <p:tgtEl>
                                          <p:spTgt spid="606"/>
                                        </p:tgtEl>
                                        <p:attrNameLst>
                                          <p:attrName>ppt_w</p:attrName>
                                        </p:attrNameLst>
                                      </p:cBhvr>
                                      <p:tavLst>
                                        <p:tav tm="0">
                                          <p:val>
                                            <p:strVal val="0"/>
                                          </p:val>
                                        </p:tav>
                                        <p:tav tm="100000">
                                          <p:val>
                                            <p:strVal val="#ppt_w"/>
                                          </p:val>
                                        </p:tav>
                                      </p:tavLst>
                                    </p:anim>
                                    <p:anim calcmode="lin" valueType="num">
                                      <p:cBhvr additive="base">
                                        <p:cTn id="24" dur="750"/>
                                        <p:tgtEl>
                                          <p:spTgt spid="606"/>
                                        </p:tgtEl>
                                        <p:attrNameLst>
                                          <p:attrName>ppt_h</p:attrName>
                                        </p:attrNameLst>
                                      </p:cBhvr>
                                      <p:tavLst>
                                        <p:tav tm="0">
                                          <p:val>
                                            <p:strVal val="0"/>
                                          </p:val>
                                        </p:tav>
                                        <p:tav tm="100000">
                                          <p:val>
                                            <p:strVal val="#ppt_h"/>
                                          </p:val>
                                        </p:tav>
                                      </p:tavLst>
                                    </p:anim>
                                  </p:childTnLst>
                                </p:cTn>
                              </p:par>
                              <p:par>
                                <p:cTn id="25" presetID="23" presetClass="entr" presetSubtype="16" fill="hold" nodeType="withEffect">
                                  <p:stCondLst>
                                    <p:cond delay="0"/>
                                  </p:stCondLst>
                                  <p:childTnLst>
                                    <p:set>
                                      <p:cBhvr>
                                        <p:cTn id="26" dur="1" fill="hold">
                                          <p:stCondLst>
                                            <p:cond delay="0"/>
                                          </p:stCondLst>
                                        </p:cTn>
                                        <p:tgtEl>
                                          <p:spTgt spid="600"/>
                                        </p:tgtEl>
                                        <p:attrNameLst>
                                          <p:attrName>style.visibility</p:attrName>
                                        </p:attrNameLst>
                                      </p:cBhvr>
                                      <p:to>
                                        <p:strVal val="visible"/>
                                      </p:to>
                                    </p:set>
                                    <p:anim calcmode="lin" valueType="num">
                                      <p:cBhvr additive="base">
                                        <p:cTn id="27" dur="750"/>
                                        <p:tgtEl>
                                          <p:spTgt spid="600"/>
                                        </p:tgtEl>
                                        <p:attrNameLst>
                                          <p:attrName>ppt_w</p:attrName>
                                        </p:attrNameLst>
                                      </p:cBhvr>
                                      <p:tavLst>
                                        <p:tav tm="0">
                                          <p:val>
                                            <p:strVal val="0"/>
                                          </p:val>
                                        </p:tav>
                                        <p:tav tm="100000">
                                          <p:val>
                                            <p:strVal val="#ppt_w"/>
                                          </p:val>
                                        </p:tav>
                                      </p:tavLst>
                                    </p:anim>
                                    <p:anim calcmode="lin" valueType="num">
                                      <p:cBhvr additive="base">
                                        <p:cTn id="28" dur="750"/>
                                        <p:tgtEl>
                                          <p:spTgt spid="600"/>
                                        </p:tgtEl>
                                        <p:attrNameLst>
                                          <p:attrName>ppt_h</p:attrName>
                                        </p:attrNameLst>
                                      </p:cBhvr>
                                      <p:tavLst>
                                        <p:tav tm="0">
                                          <p:val>
                                            <p:strVal val="0"/>
                                          </p:val>
                                        </p:tav>
                                        <p:tav tm="100000">
                                          <p:val>
                                            <p:strVal val="#ppt_h"/>
                                          </p:val>
                                        </p:tav>
                                      </p:tavLst>
                                    </p:anim>
                                  </p:childTnLst>
                                </p:cTn>
                              </p:par>
                              <p:par>
                                <p:cTn id="29" presetID="23" presetClass="entr" presetSubtype="16" fill="hold" nodeType="withEffect">
                                  <p:stCondLst>
                                    <p:cond delay="0"/>
                                  </p:stCondLst>
                                  <p:childTnLst>
                                    <p:set>
                                      <p:cBhvr>
                                        <p:cTn id="30" dur="1" fill="hold">
                                          <p:stCondLst>
                                            <p:cond delay="0"/>
                                          </p:stCondLst>
                                        </p:cTn>
                                        <p:tgtEl>
                                          <p:spTgt spid="597"/>
                                        </p:tgtEl>
                                        <p:attrNameLst>
                                          <p:attrName>style.visibility</p:attrName>
                                        </p:attrNameLst>
                                      </p:cBhvr>
                                      <p:to>
                                        <p:strVal val="visible"/>
                                      </p:to>
                                    </p:set>
                                    <p:anim calcmode="lin" valueType="num">
                                      <p:cBhvr additive="base">
                                        <p:cTn id="31" dur="750"/>
                                        <p:tgtEl>
                                          <p:spTgt spid="597"/>
                                        </p:tgtEl>
                                        <p:attrNameLst>
                                          <p:attrName>ppt_w</p:attrName>
                                        </p:attrNameLst>
                                      </p:cBhvr>
                                      <p:tavLst>
                                        <p:tav tm="0">
                                          <p:val>
                                            <p:strVal val="0"/>
                                          </p:val>
                                        </p:tav>
                                        <p:tav tm="100000">
                                          <p:val>
                                            <p:strVal val="#ppt_w"/>
                                          </p:val>
                                        </p:tav>
                                      </p:tavLst>
                                    </p:anim>
                                    <p:anim calcmode="lin" valueType="num">
                                      <p:cBhvr additive="base">
                                        <p:cTn id="32" dur="750"/>
                                        <p:tgtEl>
                                          <p:spTgt spid="597"/>
                                        </p:tgtEl>
                                        <p:attrNameLst>
                                          <p:attrName>ppt_h</p:attrName>
                                        </p:attrNameLst>
                                      </p:cBhvr>
                                      <p:tavLst>
                                        <p:tav tm="0">
                                          <p:val>
                                            <p:strVal val="0"/>
                                          </p:val>
                                        </p:tav>
                                        <p:tav tm="100000">
                                          <p:val>
                                            <p:strVal val="#ppt_h"/>
                                          </p:val>
                                        </p:tav>
                                      </p:tavLst>
                                    </p:anim>
                                  </p:childTnLst>
                                </p:cTn>
                              </p:par>
                              <p:par>
                                <p:cTn id="33" presetID="23" presetClass="entr" presetSubtype="16" fill="hold" nodeType="withEffect">
                                  <p:stCondLst>
                                    <p:cond delay="0"/>
                                  </p:stCondLst>
                                  <p:childTnLst>
                                    <p:set>
                                      <p:cBhvr>
                                        <p:cTn id="34" dur="1" fill="hold">
                                          <p:stCondLst>
                                            <p:cond delay="0"/>
                                          </p:stCondLst>
                                        </p:cTn>
                                        <p:tgtEl>
                                          <p:spTgt spid="591"/>
                                        </p:tgtEl>
                                        <p:attrNameLst>
                                          <p:attrName>style.visibility</p:attrName>
                                        </p:attrNameLst>
                                      </p:cBhvr>
                                      <p:to>
                                        <p:strVal val="visible"/>
                                      </p:to>
                                    </p:set>
                                    <p:anim calcmode="lin" valueType="num">
                                      <p:cBhvr additive="base">
                                        <p:cTn id="35" dur="750"/>
                                        <p:tgtEl>
                                          <p:spTgt spid="591"/>
                                        </p:tgtEl>
                                        <p:attrNameLst>
                                          <p:attrName>ppt_w</p:attrName>
                                        </p:attrNameLst>
                                      </p:cBhvr>
                                      <p:tavLst>
                                        <p:tav tm="0">
                                          <p:val>
                                            <p:strVal val="0"/>
                                          </p:val>
                                        </p:tav>
                                        <p:tav tm="100000">
                                          <p:val>
                                            <p:strVal val="#ppt_w"/>
                                          </p:val>
                                        </p:tav>
                                      </p:tavLst>
                                    </p:anim>
                                    <p:anim calcmode="lin" valueType="num">
                                      <p:cBhvr additive="base">
                                        <p:cTn id="36" dur="750"/>
                                        <p:tgtEl>
                                          <p:spTgt spid="591"/>
                                        </p:tgtEl>
                                        <p:attrNameLst>
                                          <p:attrName>ppt_h</p:attrName>
                                        </p:attrNameLst>
                                      </p:cBhvr>
                                      <p:tavLst>
                                        <p:tav tm="0">
                                          <p:val>
                                            <p:strVal val="0"/>
                                          </p:val>
                                        </p:tav>
                                        <p:tav tm="100000">
                                          <p:val>
                                            <p:strVal val="#ppt_h"/>
                                          </p:val>
                                        </p:tav>
                                      </p:tavLst>
                                    </p:anim>
                                  </p:childTnLst>
                                </p:cTn>
                              </p:par>
                              <p:par>
                                <p:cTn id="37" presetID="23" presetClass="entr" presetSubtype="16" fill="hold" nodeType="withEffect">
                                  <p:stCondLst>
                                    <p:cond delay="0"/>
                                  </p:stCondLst>
                                  <p:childTnLst>
                                    <p:set>
                                      <p:cBhvr>
                                        <p:cTn id="38" dur="1" fill="hold">
                                          <p:stCondLst>
                                            <p:cond delay="0"/>
                                          </p:stCondLst>
                                        </p:cTn>
                                        <p:tgtEl>
                                          <p:spTgt spid="594"/>
                                        </p:tgtEl>
                                        <p:attrNameLst>
                                          <p:attrName>style.visibility</p:attrName>
                                        </p:attrNameLst>
                                      </p:cBhvr>
                                      <p:to>
                                        <p:strVal val="visible"/>
                                      </p:to>
                                    </p:set>
                                    <p:anim calcmode="lin" valueType="num">
                                      <p:cBhvr additive="base">
                                        <p:cTn id="39" dur="750"/>
                                        <p:tgtEl>
                                          <p:spTgt spid="594"/>
                                        </p:tgtEl>
                                        <p:attrNameLst>
                                          <p:attrName>ppt_w</p:attrName>
                                        </p:attrNameLst>
                                      </p:cBhvr>
                                      <p:tavLst>
                                        <p:tav tm="0">
                                          <p:val>
                                            <p:strVal val="0"/>
                                          </p:val>
                                        </p:tav>
                                        <p:tav tm="100000">
                                          <p:val>
                                            <p:strVal val="#ppt_w"/>
                                          </p:val>
                                        </p:tav>
                                      </p:tavLst>
                                    </p:anim>
                                    <p:anim calcmode="lin" valueType="num">
                                      <p:cBhvr additive="base">
                                        <p:cTn id="40" dur="750"/>
                                        <p:tgtEl>
                                          <p:spTgt spid="594"/>
                                        </p:tgtEl>
                                        <p:attrNameLst>
                                          <p:attrName>ppt_h</p:attrName>
                                        </p:attrNameLst>
                                      </p:cBhvr>
                                      <p:tavLst>
                                        <p:tav tm="0">
                                          <p:val>
                                            <p:strVal val="0"/>
                                          </p:val>
                                        </p:tav>
                                        <p:tav tm="100000">
                                          <p:val>
                                            <p:strVal val="#ppt_h"/>
                                          </p:val>
                                        </p:tav>
                                      </p:tavLst>
                                    </p:anim>
                                  </p:childTnLst>
                                </p:cTn>
                              </p:par>
                              <p:par>
                                <p:cTn id="41" presetID="23" presetClass="entr" presetSubtype="16" fill="hold" nodeType="withEffect">
                                  <p:stCondLst>
                                    <p:cond delay="0"/>
                                  </p:stCondLst>
                                  <p:childTnLst>
                                    <p:set>
                                      <p:cBhvr>
                                        <p:cTn id="42" dur="1" fill="hold">
                                          <p:stCondLst>
                                            <p:cond delay="0"/>
                                          </p:stCondLst>
                                        </p:cTn>
                                        <p:tgtEl>
                                          <p:spTgt spid="588"/>
                                        </p:tgtEl>
                                        <p:attrNameLst>
                                          <p:attrName>style.visibility</p:attrName>
                                        </p:attrNameLst>
                                      </p:cBhvr>
                                      <p:to>
                                        <p:strVal val="visible"/>
                                      </p:to>
                                    </p:set>
                                    <p:anim calcmode="lin" valueType="num">
                                      <p:cBhvr additive="base">
                                        <p:cTn id="43" dur="750"/>
                                        <p:tgtEl>
                                          <p:spTgt spid="588"/>
                                        </p:tgtEl>
                                        <p:attrNameLst>
                                          <p:attrName>ppt_w</p:attrName>
                                        </p:attrNameLst>
                                      </p:cBhvr>
                                      <p:tavLst>
                                        <p:tav tm="0">
                                          <p:val>
                                            <p:strVal val="0"/>
                                          </p:val>
                                        </p:tav>
                                        <p:tav tm="100000">
                                          <p:val>
                                            <p:strVal val="#ppt_w"/>
                                          </p:val>
                                        </p:tav>
                                      </p:tavLst>
                                    </p:anim>
                                    <p:anim calcmode="lin" valueType="num">
                                      <p:cBhvr additive="base">
                                        <p:cTn id="44" dur="750"/>
                                        <p:tgtEl>
                                          <p:spTgt spid="588"/>
                                        </p:tgtEl>
                                        <p:attrNameLst>
                                          <p:attrName>ppt_h</p:attrName>
                                        </p:attrNameLst>
                                      </p:cBhvr>
                                      <p:tavLst>
                                        <p:tav tm="0">
                                          <p:val>
                                            <p:strVal val="0"/>
                                          </p:val>
                                        </p:tav>
                                        <p:tav tm="100000">
                                          <p:val>
                                            <p:strVal val="#ppt_h"/>
                                          </p:val>
                                        </p:tav>
                                      </p:tavLst>
                                    </p:anim>
                                  </p:childTnLst>
                                </p:cTn>
                              </p:par>
                              <p:par>
                                <p:cTn id="45" presetID="23" presetClass="entr" presetSubtype="16" fill="hold" nodeType="withEffect">
                                  <p:stCondLst>
                                    <p:cond delay="0"/>
                                  </p:stCondLst>
                                  <p:childTnLst>
                                    <p:set>
                                      <p:cBhvr>
                                        <p:cTn id="46" dur="1" fill="hold">
                                          <p:stCondLst>
                                            <p:cond delay="0"/>
                                          </p:stCondLst>
                                        </p:cTn>
                                        <p:tgtEl>
                                          <p:spTgt spid="585"/>
                                        </p:tgtEl>
                                        <p:attrNameLst>
                                          <p:attrName>style.visibility</p:attrName>
                                        </p:attrNameLst>
                                      </p:cBhvr>
                                      <p:to>
                                        <p:strVal val="visible"/>
                                      </p:to>
                                    </p:set>
                                    <p:anim calcmode="lin" valueType="num">
                                      <p:cBhvr additive="base">
                                        <p:cTn id="47" dur="750"/>
                                        <p:tgtEl>
                                          <p:spTgt spid="585"/>
                                        </p:tgtEl>
                                        <p:attrNameLst>
                                          <p:attrName>ppt_w</p:attrName>
                                        </p:attrNameLst>
                                      </p:cBhvr>
                                      <p:tavLst>
                                        <p:tav tm="0">
                                          <p:val>
                                            <p:strVal val="0"/>
                                          </p:val>
                                        </p:tav>
                                        <p:tav tm="100000">
                                          <p:val>
                                            <p:strVal val="#ppt_w"/>
                                          </p:val>
                                        </p:tav>
                                      </p:tavLst>
                                    </p:anim>
                                    <p:anim calcmode="lin" valueType="num">
                                      <p:cBhvr additive="base">
                                        <p:cTn id="48" dur="750"/>
                                        <p:tgtEl>
                                          <p:spTgt spid="585"/>
                                        </p:tgtEl>
                                        <p:attrNameLst>
                                          <p:attrName>ppt_h</p:attrName>
                                        </p:attrNameLst>
                                      </p:cBhvr>
                                      <p:tavLst>
                                        <p:tav tm="0">
                                          <p:val>
                                            <p:strVal val="0"/>
                                          </p:val>
                                        </p:tav>
                                        <p:tav tm="100000">
                                          <p:val>
                                            <p:strVal val="#ppt_h"/>
                                          </p:val>
                                        </p:tav>
                                      </p:tavLst>
                                    </p:anim>
                                  </p:childTnLst>
                                </p:cTn>
                              </p:par>
                            </p:childTnLst>
                          </p:cTn>
                        </p:par>
                        <p:par>
                          <p:cTn id="49" fill="hold">
                            <p:stCondLst>
                              <p:cond delay="1500"/>
                            </p:stCondLst>
                            <p:childTnLst>
                              <p:par>
                                <p:cTn id="50" presetID="10" presetClass="entr" presetSubtype="0" fill="hold" nodeType="afterEffect">
                                  <p:stCondLst>
                                    <p:cond delay="0"/>
                                  </p:stCondLst>
                                  <p:childTnLst>
                                    <p:set>
                                      <p:cBhvr>
                                        <p:cTn id="51" dur="1" fill="hold">
                                          <p:stCondLst>
                                            <p:cond delay="0"/>
                                          </p:stCondLst>
                                        </p:cTn>
                                        <p:tgtEl>
                                          <p:spTgt spid="621"/>
                                        </p:tgtEl>
                                        <p:attrNameLst>
                                          <p:attrName>style.visibility</p:attrName>
                                        </p:attrNameLst>
                                      </p:cBhvr>
                                      <p:to>
                                        <p:strVal val="visible"/>
                                      </p:to>
                                    </p:set>
                                    <p:animEffect transition="in" filter="fade">
                                      <p:cBhvr>
                                        <p:cTn id="52" dur="1000"/>
                                        <p:tgtEl>
                                          <p:spTgt spid="621"/>
                                        </p:tgtEl>
                                      </p:cBhvr>
                                    </p:animEffect>
                                  </p:childTnLst>
                                </p:cTn>
                              </p:par>
                            </p:childTnLst>
                          </p:cTn>
                        </p:par>
                        <p:par>
                          <p:cTn id="53" fill="hold">
                            <p:stCondLst>
                              <p:cond delay="2500"/>
                            </p:stCondLst>
                            <p:childTnLst>
                              <p:par>
                                <p:cTn id="54" presetID="23" presetClass="entr" presetSubtype="16" fill="hold" nodeType="afterEffect">
                                  <p:stCondLst>
                                    <p:cond delay="0"/>
                                  </p:stCondLst>
                                  <p:childTnLst>
                                    <p:set>
                                      <p:cBhvr>
                                        <p:cTn id="55" dur="1" fill="hold">
                                          <p:stCondLst>
                                            <p:cond delay="0"/>
                                          </p:stCondLst>
                                        </p:cTn>
                                        <p:tgtEl>
                                          <p:spTgt spid="615"/>
                                        </p:tgtEl>
                                        <p:attrNameLst>
                                          <p:attrName>style.visibility</p:attrName>
                                        </p:attrNameLst>
                                      </p:cBhvr>
                                      <p:to>
                                        <p:strVal val="visible"/>
                                      </p:to>
                                    </p:set>
                                    <p:anim calcmode="lin" valueType="num">
                                      <p:cBhvr additive="base">
                                        <p:cTn id="56" dur="750"/>
                                        <p:tgtEl>
                                          <p:spTgt spid="615"/>
                                        </p:tgtEl>
                                        <p:attrNameLst>
                                          <p:attrName>ppt_w</p:attrName>
                                        </p:attrNameLst>
                                      </p:cBhvr>
                                      <p:tavLst>
                                        <p:tav tm="0">
                                          <p:val>
                                            <p:strVal val="0"/>
                                          </p:val>
                                        </p:tav>
                                        <p:tav tm="100000">
                                          <p:val>
                                            <p:strVal val="#ppt_w"/>
                                          </p:val>
                                        </p:tav>
                                      </p:tavLst>
                                    </p:anim>
                                    <p:anim calcmode="lin" valueType="num">
                                      <p:cBhvr additive="base">
                                        <p:cTn id="57" dur="750"/>
                                        <p:tgtEl>
                                          <p:spTgt spid="615"/>
                                        </p:tgtEl>
                                        <p:attrNameLst>
                                          <p:attrName>ppt_h</p:attrName>
                                        </p:attrNameLst>
                                      </p:cBhvr>
                                      <p:tavLst>
                                        <p:tav tm="0">
                                          <p:val>
                                            <p:strVal val="0"/>
                                          </p:val>
                                        </p:tav>
                                        <p:tav tm="100000">
                                          <p:val>
                                            <p:strVal val="#ppt_h"/>
                                          </p:val>
                                        </p:tav>
                                      </p:tavLst>
                                    </p:anim>
                                  </p:childTnLst>
                                </p:cTn>
                              </p:par>
                            </p:childTnLst>
                          </p:cTn>
                        </p:par>
                        <p:par>
                          <p:cTn id="58" fill="hold">
                            <p:stCondLst>
                              <p:cond delay="3250"/>
                            </p:stCondLst>
                            <p:childTnLst>
                              <p:par>
                                <p:cTn id="59" presetID="8" presetClass="emph" presetSubtype="0" fill="hold" nodeType="afterEffect">
                                  <p:stCondLst>
                                    <p:cond delay="0"/>
                                  </p:stCondLst>
                                  <p:childTnLst>
                                    <p:animRot by="-21600000">
                                      <p:cBhvr>
                                        <p:cTn id="60" dur="2750" fill="hold"/>
                                        <p:tgtEl>
                                          <p:spTgt spid="615"/>
                                        </p:tgtEl>
                                        <p:attrNameLst>
                                          <p:attrName>r</p:attrName>
                                        </p:attrNameLst>
                                      </p:cBhvr>
                                    </p:animRot>
                                  </p:childTnLst>
                                </p:cTn>
                              </p:par>
                              <p:par>
                                <p:cTn id="61" presetID="10" presetClass="entr" presetSubtype="0" fill="hold" nodeType="withEffect">
                                  <p:stCondLst>
                                    <p:cond delay="750"/>
                                  </p:stCondLst>
                                  <p:childTnLst>
                                    <p:set>
                                      <p:cBhvr>
                                        <p:cTn id="62" dur="1" fill="hold">
                                          <p:stCondLst>
                                            <p:cond delay="0"/>
                                          </p:stCondLst>
                                        </p:cTn>
                                        <p:tgtEl>
                                          <p:spTgt spid="619"/>
                                        </p:tgtEl>
                                        <p:attrNameLst>
                                          <p:attrName>style.visibility</p:attrName>
                                        </p:attrNameLst>
                                      </p:cBhvr>
                                      <p:to>
                                        <p:strVal val="visible"/>
                                      </p:to>
                                    </p:set>
                                    <p:animEffect transition="in" filter="fade">
                                      <p:cBhvr>
                                        <p:cTn id="63" dur="500"/>
                                        <p:tgtEl>
                                          <p:spTgt spid="619"/>
                                        </p:tgtEl>
                                      </p:cBhvr>
                                    </p:animEffect>
                                  </p:childTnLst>
                                </p:cTn>
                              </p:par>
                              <p:par>
                                <p:cTn id="64" presetID="10" presetClass="entr" presetSubtype="0" fill="hold" nodeType="withEffect">
                                  <p:stCondLst>
                                    <p:cond delay="1250"/>
                                  </p:stCondLst>
                                  <p:childTnLst>
                                    <p:set>
                                      <p:cBhvr>
                                        <p:cTn id="65" dur="1" fill="hold">
                                          <p:stCondLst>
                                            <p:cond delay="0"/>
                                          </p:stCondLst>
                                        </p:cTn>
                                        <p:tgtEl>
                                          <p:spTgt spid="618"/>
                                        </p:tgtEl>
                                        <p:attrNameLst>
                                          <p:attrName>style.visibility</p:attrName>
                                        </p:attrNameLst>
                                      </p:cBhvr>
                                      <p:to>
                                        <p:strVal val="visible"/>
                                      </p:to>
                                    </p:set>
                                    <p:animEffect transition="in" filter="fade">
                                      <p:cBhvr>
                                        <p:cTn id="66" dur="500"/>
                                        <p:tgtEl>
                                          <p:spTgt spid="618"/>
                                        </p:tgtEl>
                                      </p:cBhvr>
                                    </p:animEffect>
                                  </p:childTnLst>
                                </p:cTn>
                              </p:par>
                              <p:par>
                                <p:cTn id="67" presetID="2" presetClass="entr" presetSubtype="2" fill="hold" nodeType="withEffect">
                                  <p:stCondLst>
                                    <p:cond delay="2250"/>
                                  </p:stCondLst>
                                  <p:childTnLst>
                                    <p:set>
                                      <p:cBhvr>
                                        <p:cTn id="68" dur="1" fill="hold">
                                          <p:stCondLst>
                                            <p:cond delay="0"/>
                                          </p:stCondLst>
                                        </p:cTn>
                                        <p:tgtEl>
                                          <p:spTgt spid="620"/>
                                        </p:tgtEl>
                                        <p:attrNameLst>
                                          <p:attrName>style.visibility</p:attrName>
                                        </p:attrNameLst>
                                      </p:cBhvr>
                                      <p:to>
                                        <p:strVal val="visible"/>
                                      </p:to>
                                    </p:set>
                                    <p:anim calcmode="lin" valueType="num">
                                      <p:cBhvr additive="base">
                                        <p:cTn id="69" dur="1250"/>
                                        <p:tgtEl>
                                          <p:spTgt spid="620"/>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6007" t="51930" r="9290" b="8071"/>
          <a:stretch/>
        </p:blipFill>
        <p:spPr>
          <a:xfrm>
            <a:off x="1" y="52978"/>
            <a:ext cx="9247908" cy="5090522"/>
          </a:xfrm>
          <a:prstGeom prst="rect">
            <a:avLst/>
          </a:prstGeom>
        </p:spPr>
      </p:pic>
    </p:spTree>
    <p:extLst>
      <p:ext uri="{BB962C8B-B14F-4D97-AF65-F5344CB8AC3E}">
        <p14:creationId xmlns:p14="http://schemas.microsoft.com/office/powerpoint/2010/main" val="260241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xit" presetSubtype="10" fill="hold" nodeType="clickEffect">
                                  <p:stCondLst>
                                    <p:cond delay="0"/>
                                  </p:stCondLst>
                                  <p:childTnLst>
                                    <p:animEffect transition="out" filter="randombar(horizontal)">
                                      <p:cBhvr>
                                        <p:cTn id="11" dur="500"/>
                                        <p:tgtEl>
                                          <p:spTgt spid="2"/>
                                        </p:tgtEl>
                                      </p:cBhvr>
                                    </p:animEffect>
                                    <p:set>
                                      <p:cBhvr>
                                        <p:cTn id="12"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l="6007" t="51930" r="9290" b="8071"/>
          <a:stretch/>
        </p:blipFill>
        <p:spPr>
          <a:xfrm>
            <a:off x="0" y="0"/>
            <a:ext cx="9144000" cy="5143500"/>
          </a:xfrm>
          <a:prstGeom prst="rect">
            <a:avLst/>
          </a:prstGeom>
        </p:spPr>
      </p:pic>
      <p:pic>
        <p:nvPicPr>
          <p:cNvPr id="3" name="Ngày Đầu Tiên Đi Học - Bé Trúc Tiên [Official]">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9144000" cy="5143500"/>
          </a:xfrm>
          <a:prstGeom prst="rect">
            <a:avLst/>
          </a:prstGeom>
        </p:spPr>
      </p:pic>
    </p:spTree>
    <p:extLst>
      <p:ext uri="{BB962C8B-B14F-4D97-AF65-F5344CB8AC3E}">
        <p14:creationId xmlns:p14="http://schemas.microsoft.com/office/powerpoint/2010/main" val="733512706"/>
      </p:ext>
    </p:extLst>
  </p:cSld>
  <p:clrMapOvr>
    <a:masterClrMapping/>
  </p:clrMapOvr>
  <p:timing>
    <p:tnLst>
      <p:par>
        <p:cTn id="1" dur="indefinite" restart="never" nodeType="tmRoot">
          <p:childTnLst>
            <p:video>
              <p:cMediaNode vol="80000">
                <p:cTn id="2" fill="hold" display="0">
                  <p:stCondLst>
                    <p:cond delay="indefinite"/>
                  </p:stCondLst>
                </p:cTn>
                <p:tgtEl>
                  <p:spTgt spid="3"/>
                </p:tgtEl>
              </p:cMediaNode>
            </p:video>
            <p:seq concurrent="1" nextAc="seek">
              <p:cTn id="3" restart="whenNotActive" fill="hold" evtFilter="cancelBubble" nodeType="interactiveSeq">
                <p:stCondLst>
                  <p:cond evt="onClick" delay="0">
                    <p:tgtEl>
                      <p:spTgt spid="2"/>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withEffect">
                                  <p:stCondLst>
                                    <p:cond delay="0"/>
                                  </p:stCondLst>
                                  <p:childTnLst>
                                    <p:cmd type="call" cmd="togglePause">
                                      <p:cBhvr>
                                        <p:cTn id="7" dur="1" fill="hold"/>
                                        <p:tgtEl>
                                          <p:spTgt spid="3"/>
                                        </p:tgtEl>
                                      </p:cBhvr>
                                    </p:cmd>
                                  </p:childTnLst>
                                </p:cTn>
                              </p:par>
                            </p:childTnLst>
                          </p:cTn>
                        </p:par>
                      </p:childTnLst>
                    </p:cTn>
                  </p:par>
                </p:childTnLst>
              </p:cTn>
              <p:nextCondLst>
                <p:cond evt="onClick" delay="0">
                  <p:tgtEl>
                    <p:spTgt spid="2"/>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634"/>
        <p:cNvGrpSpPr/>
        <p:nvPr/>
      </p:nvGrpSpPr>
      <p:grpSpPr>
        <a:xfrm>
          <a:off x="0" y="0"/>
          <a:ext cx="0" cy="0"/>
          <a:chOff x="0" y="0"/>
          <a:chExt cx="0" cy="0"/>
        </a:xfrm>
      </p:grpSpPr>
      <p:sp>
        <p:nvSpPr>
          <p:cNvPr id="635" name="Google Shape;635;p24"/>
          <p:cNvSpPr/>
          <p:nvPr/>
        </p:nvSpPr>
        <p:spPr>
          <a:xfrm rot="-3000650" flipH="1">
            <a:off x="3622607" y="980622"/>
            <a:ext cx="4003028" cy="3488687"/>
          </a:xfrm>
          <a:custGeom>
            <a:avLst/>
            <a:gdLst/>
            <a:ahLst/>
            <a:cxnLst/>
            <a:rect l="l" t="t" r="r" b="b"/>
            <a:pathLst>
              <a:path w="4003028" h="3488687" extrusionOk="0">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rgbClr val="833C0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nvGrpSpPr>
          <p:cNvPr id="636" name="Google Shape;636;p24"/>
          <p:cNvGrpSpPr/>
          <p:nvPr/>
        </p:nvGrpSpPr>
        <p:grpSpPr>
          <a:xfrm>
            <a:off x="2253689" y="1535048"/>
            <a:ext cx="1955429" cy="1333408"/>
            <a:chOff x="2253689" y="1535048"/>
            <a:chExt cx="1955429" cy="1333408"/>
          </a:xfrm>
        </p:grpSpPr>
        <p:sp>
          <p:nvSpPr>
            <p:cNvPr id="637" name="Google Shape;637;p24"/>
            <p:cNvSpPr/>
            <p:nvPr/>
          </p:nvSpPr>
          <p:spPr>
            <a:xfrm rot="971190" flipH="1">
              <a:off x="2339714" y="1766361"/>
              <a:ext cx="1783380" cy="87078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37000">
                  <a:srgbClr val="8CB823"/>
                </a:gs>
                <a:gs pos="100000">
                  <a:srgbClr val="C4D836"/>
                </a:gs>
              </a:gsLst>
              <a:lin ang="135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638" name="Google Shape;638;p24"/>
            <p:cNvSpPr/>
            <p:nvPr/>
          </p:nvSpPr>
          <p:spPr>
            <a:xfrm rot="-9473289">
              <a:off x="2919041" y="2153353"/>
              <a:ext cx="909847" cy="190357"/>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639" name="Google Shape;639;p24"/>
          <p:cNvGrpSpPr/>
          <p:nvPr/>
        </p:nvGrpSpPr>
        <p:grpSpPr>
          <a:xfrm>
            <a:off x="3760322" y="3582254"/>
            <a:ext cx="1465034" cy="1349862"/>
            <a:chOff x="3760322" y="3582254"/>
            <a:chExt cx="1465034" cy="1349862"/>
          </a:xfrm>
        </p:grpSpPr>
        <p:sp>
          <p:nvSpPr>
            <p:cNvPr id="640" name="Google Shape;640;p24"/>
            <p:cNvSpPr/>
            <p:nvPr/>
          </p:nvSpPr>
          <p:spPr>
            <a:xfrm rot="-8507573">
              <a:off x="3819583" y="3928190"/>
              <a:ext cx="1346512" cy="65799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37000">
                  <a:srgbClr val="8CB823"/>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641" name="Google Shape;641;p24"/>
            <p:cNvSpPr/>
            <p:nvPr/>
          </p:nvSpPr>
          <p:spPr>
            <a:xfrm rot="1936906" flipH="1">
              <a:off x="4240738" y="4252220"/>
              <a:ext cx="686965" cy="143840"/>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642" name="Google Shape;642;p24"/>
          <p:cNvGrpSpPr/>
          <p:nvPr/>
        </p:nvGrpSpPr>
        <p:grpSpPr>
          <a:xfrm>
            <a:off x="6089897" y="3405944"/>
            <a:ext cx="741464" cy="878352"/>
            <a:chOff x="6119714" y="3405944"/>
            <a:chExt cx="741464" cy="878352"/>
          </a:xfrm>
        </p:grpSpPr>
        <p:sp>
          <p:nvSpPr>
            <p:cNvPr id="643" name="Google Shape;643;p24"/>
            <p:cNvSpPr/>
            <p:nvPr/>
          </p:nvSpPr>
          <p:spPr>
            <a:xfrm rot="-3669911">
              <a:off x="6105396" y="3633904"/>
              <a:ext cx="770101" cy="42243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644" name="Google Shape;644;p24"/>
            <p:cNvSpPr/>
            <p:nvPr/>
          </p:nvSpPr>
          <p:spPr>
            <a:xfrm rot="6774568" flipH="1">
              <a:off x="6264227" y="3856536"/>
              <a:ext cx="392891" cy="92346"/>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645" name="Google Shape;645;p24"/>
          <p:cNvGrpSpPr/>
          <p:nvPr/>
        </p:nvGrpSpPr>
        <p:grpSpPr>
          <a:xfrm>
            <a:off x="6378045" y="3998247"/>
            <a:ext cx="767568" cy="484084"/>
            <a:chOff x="6378045" y="3998247"/>
            <a:chExt cx="767568" cy="484084"/>
          </a:xfrm>
        </p:grpSpPr>
        <p:sp>
          <p:nvSpPr>
            <p:cNvPr id="646" name="Google Shape;646;p24"/>
            <p:cNvSpPr/>
            <p:nvPr/>
          </p:nvSpPr>
          <p:spPr>
            <a:xfrm rot="-681126">
              <a:off x="6405591" y="4064938"/>
              <a:ext cx="712475" cy="35070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647" name="Google Shape;647;p24"/>
            <p:cNvSpPr/>
            <p:nvPr/>
          </p:nvSpPr>
          <p:spPr>
            <a:xfrm rot="9763353" flipH="1">
              <a:off x="6521746" y="4215747"/>
              <a:ext cx="363491" cy="76665"/>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648" name="Google Shape;648;p24"/>
          <p:cNvGrpSpPr/>
          <p:nvPr/>
        </p:nvGrpSpPr>
        <p:grpSpPr>
          <a:xfrm>
            <a:off x="5029754" y="2073115"/>
            <a:ext cx="598228" cy="850125"/>
            <a:chOff x="5077882" y="2061083"/>
            <a:chExt cx="598228" cy="850125"/>
          </a:xfrm>
        </p:grpSpPr>
        <p:sp>
          <p:nvSpPr>
            <p:cNvPr id="649" name="Google Shape;649;p24"/>
            <p:cNvSpPr/>
            <p:nvPr/>
          </p:nvSpPr>
          <p:spPr>
            <a:xfrm rot="-4549107">
              <a:off x="4991946" y="2274930"/>
              <a:ext cx="770101" cy="42243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650" name="Google Shape;650;p24"/>
            <p:cNvSpPr/>
            <p:nvPr/>
          </p:nvSpPr>
          <p:spPr>
            <a:xfrm rot="5895372" flipH="1">
              <a:off x="5166313" y="2503220"/>
              <a:ext cx="392891" cy="92346"/>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651" name="Google Shape;651;p24"/>
          <p:cNvGrpSpPr/>
          <p:nvPr/>
        </p:nvGrpSpPr>
        <p:grpSpPr>
          <a:xfrm>
            <a:off x="5299207" y="2516037"/>
            <a:ext cx="806538" cy="633648"/>
            <a:chOff x="5299207" y="2540101"/>
            <a:chExt cx="806538" cy="633648"/>
          </a:xfrm>
        </p:grpSpPr>
        <p:sp>
          <p:nvSpPr>
            <p:cNvPr id="652" name="Google Shape;652;p24"/>
            <p:cNvSpPr/>
            <p:nvPr/>
          </p:nvSpPr>
          <p:spPr>
            <a:xfrm rot="-1560322">
              <a:off x="5339322" y="2681574"/>
              <a:ext cx="726307" cy="350702"/>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653" name="Google Shape;653;p24"/>
            <p:cNvSpPr/>
            <p:nvPr/>
          </p:nvSpPr>
          <p:spPr>
            <a:xfrm rot="8884157" flipH="1">
              <a:off x="5463265" y="2847305"/>
              <a:ext cx="370548" cy="76665"/>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654" name="Google Shape;654;p24"/>
          <p:cNvGrpSpPr/>
          <p:nvPr/>
        </p:nvGrpSpPr>
        <p:grpSpPr>
          <a:xfrm>
            <a:off x="7410774" y="1197999"/>
            <a:ext cx="778581" cy="875100"/>
            <a:chOff x="7374678" y="1161903"/>
            <a:chExt cx="778581" cy="875100"/>
          </a:xfrm>
        </p:grpSpPr>
        <p:sp>
          <p:nvSpPr>
            <p:cNvPr id="655" name="Google Shape;655;p24"/>
            <p:cNvSpPr/>
            <p:nvPr/>
          </p:nvSpPr>
          <p:spPr>
            <a:xfrm rot="7420741" flipH="1">
              <a:off x="7378918" y="1388237"/>
              <a:ext cx="770101" cy="42243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656" name="Google Shape;656;p24"/>
            <p:cNvSpPr/>
            <p:nvPr/>
          </p:nvSpPr>
          <p:spPr>
            <a:xfrm rot="-3023738">
              <a:off x="7530177" y="1606273"/>
              <a:ext cx="392891" cy="92346"/>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657" name="Google Shape;657;p24"/>
          <p:cNvGrpSpPr/>
          <p:nvPr/>
        </p:nvGrpSpPr>
        <p:grpSpPr>
          <a:xfrm>
            <a:off x="7025358" y="1209298"/>
            <a:ext cx="538720" cy="795156"/>
            <a:chOff x="7001294" y="1209298"/>
            <a:chExt cx="538720" cy="795156"/>
          </a:xfrm>
        </p:grpSpPr>
        <p:sp>
          <p:nvSpPr>
            <p:cNvPr id="658" name="Google Shape;658;p24"/>
            <p:cNvSpPr/>
            <p:nvPr/>
          </p:nvSpPr>
          <p:spPr>
            <a:xfrm rot="4431956" flipH="1">
              <a:off x="6907501" y="1431525"/>
              <a:ext cx="726307" cy="350702"/>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659" name="Google Shape;659;p24"/>
            <p:cNvSpPr/>
            <p:nvPr/>
          </p:nvSpPr>
          <p:spPr>
            <a:xfrm rot="-6012523">
              <a:off x="7100276" y="1627802"/>
              <a:ext cx="370548" cy="76665"/>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660" name="Google Shape;660;p24"/>
          <p:cNvGrpSpPr/>
          <p:nvPr/>
        </p:nvGrpSpPr>
        <p:grpSpPr>
          <a:xfrm>
            <a:off x="7507360" y="1418371"/>
            <a:ext cx="2289464" cy="1795572"/>
            <a:chOff x="7507360" y="1418371"/>
            <a:chExt cx="2289464" cy="1795572"/>
          </a:xfrm>
        </p:grpSpPr>
        <p:sp>
          <p:nvSpPr>
            <p:cNvPr id="661" name="Google Shape;661;p24"/>
            <p:cNvSpPr/>
            <p:nvPr/>
          </p:nvSpPr>
          <p:spPr>
            <a:xfrm rot="9340066" flipH="1">
              <a:off x="7632912" y="1791715"/>
              <a:ext cx="2038360" cy="104888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4CA420"/>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662" name="Google Shape;662;p24"/>
            <p:cNvSpPr/>
            <p:nvPr/>
          </p:nvSpPr>
          <p:spPr>
            <a:xfrm rot="-1104413">
              <a:off x="7973719" y="2267331"/>
              <a:ext cx="1039933" cy="229291"/>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663" name="Google Shape;663;p24"/>
          <p:cNvGrpSpPr/>
          <p:nvPr/>
        </p:nvGrpSpPr>
        <p:grpSpPr>
          <a:xfrm rot="2799594" flipH="1">
            <a:off x="5077585" y="-4173"/>
            <a:ext cx="1296742" cy="2117363"/>
            <a:chOff x="1279516" y="-3525500"/>
            <a:chExt cx="1296742" cy="2550422"/>
          </a:xfrm>
        </p:grpSpPr>
        <p:sp>
          <p:nvSpPr>
            <p:cNvPr id="664" name="Google Shape;664;p24"/>
            <p:cNvSpPr/>
            <p:nvPr/>
          </p:nvSpPr>
          <p:spPr>
            <a:xfrm rot="5044479" flipH="1">
              <a:off x="700256" y="-2774730"/>
              <a:ext cx="2455261" cy="104888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135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665" name="Google Shape;665;p24"/>
            <p:cNvSpPr/>
            <p:nvPr/>
          </p:nvSpPr>
          <p:spPr>
            <a:xfrm rot="-5400000">
              <a:off x="1314007" y="-2158857"/>
              <a:ext cx="1252628" cy="229291"/>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666" name="Google Shape;666;p24"/>
          <p:cNvGrpSpPr/>
          <p:nvPr/>
        </p:nvGrpSpPr>
        <p:grpSpPr>
          <a:xfrm>
            <a:off x="-599090" y="-78586"/>
            <a:ext cx="5213131" cy="4808241"/>
            <a:chOff x="1001374" y="-370703"/>
            <a:chExt cx="6695744" cy="6175701"/>
          </a:xfrm>
        </p:grpSpPr>
        <p:pic>
          <p:nvPicPr>
            <p:cNvPr id="667" name="Google Shape;667;p24"/>
            <p:cNvPicPr preferRelativeResize="0"/>
            <p:nvPr/>
          </p:nvPicPr>
          <p:blipFill rotWithShape="1">
            <a:blip r:embed="rId3">
              <a:alphaModFix/>
            </a:blip>
            <a:srcRect l="2993" r="4332" b="1428"/>
            <a:stretch/>
          </p:blipFill>
          <p:spPr>
            <a:xfrm>
              <a:off x="1001374" y="-370703"/>
              <a:ext cx="6695744" cy="6175701"/>
            </a:xfrm>
            <a:prstGeom prst="rect">
              <a:avLst/>
            </a:prstGeom>
            <a:noFill/>
            <a:ln>
              <a:noFill/>
            </a:ln>
          </p:spPr>
        </p:pic>
        <p:sp>
          <p:nvSpPr>
            <p:cNvPr id="668" name="Google Shape;668;p24"/>
            <p:cNvSpPr/>
            <p:nvPr/>
          </p:nvSpPr>
          <p:spPr>
            <a:xfrm>
              <a:off x="2516995" y="893874"/>
              <a:ext cx="3649026" cy="3649026"/>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sp>
        <p:nvSpPr>
          <p:cNvPr id="669" name="Google Shape;669;p24"/>
          <p:cNvSpPr txBox="1"/>
          <p:nvPr/>
        </p:nvSpPr>
        <p:spPr>
          <a:xfrm>
            <a:off x="182783" y="2113681"/>
            <a:ext cx="3588404" cy="76944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400" b="1">
                <a:solidFill>
                  <a:srgbClr val="0070C0"/>
                </a:solidFill>
                <a:latin typeface="Arial Rounded"/>
                <a:ea typeface="Arial Rounded"/>
                <a:cs typeface="Arial Rounded"/>
                <a:sym typeface="Arial Rounded"/>
              </a:rPr>
              <a:t>Củng cố</a:t>
            </a:r>
            <a:endParaRPr sz="4400" b="1">
              <a:solidFill>
                <a:srgbClr val="0070C0"/>
              </a:solidFill>
              <a:latin typeface="Arial Rounded"/>
              <a:ea typeface="Arial Rounded"/>
              <a:cs typeface="Arial Rounded"/>
              <a:sym typeface="Arial Rounded"/>
            </a:endParaRPr>
          </a:p>
        </p:txBody>
      </p:sp>
      <p:sp>
        <p:nvSpPr>
          <p:cNvPr id="670" name="Google Shape;670;p24"/>
          <p:cNvSpPr txBox="1"/>
          <p:nvPr/>
        </p:nvSpPr>
        <p:spPr>
          <a:xfrm>
            <a:off x="1523301" y="1166955"/>
            <a:ext cx="1010925" cy="92333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5400" b="1">
                <a:solidFill>
                  <a:srgbClr val="0070C0"/>
                </a:solidFill>
                <a:latin typeface="Arial Rounded"/>
                <a:ea typeface="Arial Rounded"/>
                <a:cs typeface="Arial Rounded"/>
                <a:sym typeface="Arial Rounded"/>
              </a:rPr>
              <a:t>10</a:t>
            </a:r>
            <a:endParaRPr sz="5400" b="1">
              <a:solidFill>
                <a:srgbClr val="0070C0"/>
              </a:solidFill>
              <a:latin typeface="Arial Rounded"/>
              <a:ea typeface="Arial Rounded"/>
              <a:cs typeface="Arial Rounded"/>
              <a:sym typeface="Arial Rounded"/>
            </a:endParaRPr>
          </a:p>
        </p:txBody>
      </p:sp>
      <p:pic>
        <p:nvPicPr>
          <p:cNvPr id="671" name="Google Shape;671;p24"/>
          <p:cNvPicPr preferRelativeResize="0"/>
          <p:nvPr/>
        </p:nvPicPr>
        <p:blipFill rotWithShape="1">
          <a:blip r:embed="rId4">
            <a:alphaModFix/>
          </a:blip>
          <a:srcRect/>
          <a:stretch/>
        </p:blipFill>
        <p:spPr>
          <a:xfrm>
            <a:off x="6554891" y="454275"/>
            <a:ext cx="2248544" cy="753135"/>
          </a:xfrm>
          <a:prstGeom prst="rect">
            <a:avLst/>
          </a:prstGeom>
          <a:noFill/>
          <a:ln>
            <a:noFill/>
          </a:ln>
        </p:spPr>
      </p:pic>
      <p:pic>
        <p:nvPicPr>
          <p:cNvPr id="672" name="Google Shape;672;p24"/>
          <p:cNvPicPr preferRelativeResize="0"/>
          <p:nvPr/>
        </p:nvPicPr>
        <p:blipFill rotWithShape="1">
          <a:blip r:embed="rId5">
            <a:alphaModFix/>
          </a:blip>
          <a:srcRect/>
          <a:stretch/>
        </p:blipFill>
        <p:spPr>
          <a:xfrm>
            <a:off x="7214976" y="2452092"/>
            <a:ext cx="1125835" cy="2607748"/>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35"/>
                                        </p:tgtEl>
                                        <p:attrNameLst>
                                          <p:attrName>style.visibility</p:attrName>
                                        </p:attrNameLst>
                                      </p:cBhvr>
                                      <p:to>
                                        <p:strVal val="visible"/>
                                      </p:to>
                                    </p:set>
                                    <p:animEffect transition="in" filter="fade">
                                      <p:cBhvr>
                                        <p:cTn id="7" dur="750"/>
                                        <p:tgtEl>
                                          <p:spTgt spid="635"/>
                                        </p:tgtEl>
                                      </p:cBhvr>
                                    </p:animEffect>
                                  </p:childTnLst>
                                </p:cTn>
                              </p:par>
                            </p:childTnLst>
                          </p:cTn>
                        </p:par>
                        <p:par>
                          <p:cTn id="8" fill="hold">
                            <p:stCondLst>
                              <p:cond delay="750"/>
                            </p:stCondLst>
                            <p:childTnLst>
                              <p:par>
                                <p:cTn id="9" presetID="23" presetClass="entr" presetSubtype="16" fill="hold" nodeType="afterEffect">
                                  <p:stCondLst>
                                    <p:cond delay="0"/>
                                  </p:stCondLst>
                                  <p:childTnLst>
                                    <p:set>
                                      <p:cBhvr>
                                        <p:cTn id="10" dur="1" fill="hold">
                                          <p:stCondLst>
                                            <p:cond delay="0"/>
                                          </p:stCondLst>
                                        </p:cTn>
                                        <p:tgtEl>
                                          <p:spTgt spid="663"/>
                                        </p:tgtEl>
                                        <p:attrNameLst>
                                          <p:attrName>style.visibility</p:attrName>
                                        </p:attrNameLst>
                                      </p:cBhvr>
                                      <p:to>
                                        <p:strVal val="visible"/>
                                      </p:to>
                                    </p:set>
                                    <p:anim calcmode="lin" valueType="num">
                                      <p:cBhvr additive="base">
                                        <p:cTn id="11" dur="750"/>
                                        <p:tgtEl>
                                          <p:spTgt spid="663"/>
                                        </p:tgtEl>
                                        <p:attrNameLst>
                                          <p:attrName>ppt_w</p:attrName>
                                        </p:attrNameLst>
                                      </p:cBhvr>
                                      <p:tavLst>
                                        <p:tav tm="0">
                                          <p:val>
                                            <p:strVal val="0"/>
                                          </p:val>
                                        </p:tav>
                                        <p:tav tm="100000">
                                          <p:val>
                                            <p:strVal val="#ppt_w"/>
                                          </p:val>
                                        </p:tav>
                                      </p:tavLst>
                                    </p:anim>
                                    <p:anim calcmode="lin" valueType="num">
                                      <p:cBhvr additive="base">
                                        <p:cTn id="12" dur="750"/>
                                        <p:tgtEl>
                                          <p:spTgt spid="663"/>
                                        </p:tgtEl>
                                        <p:attrNameLst>
                                          <p:attrName>ppt_h</p:attrName>
                                        </p:attrNameLst>
                                      </p:cBhvr>
                                      <p:tavLst>
                                        <p:tav tm="0">
                                          <p:val>
                                            <p:strVal val="0"/>
                                          </p:val>
                                        </p:tav>
                                        <p:tav tm="100000">
                                          <p:val>
                                            <p:strVal val="#ppt_h"/>
                                          </p:val>
                                        </p:tav>
                                      </p:tavLst>
                                    </p:anim>
                                  </p:childTnLst>
                                </p:cTn>
                              </p:par>
                              <p:par>
                                <p:cTn id="13" presetID="23" presetClass="entr" presetSubtype="16" fill="hold" nodeType="withEffect">
                                  <p:stCondLst>
                                    <p:cond delay="0"/>
                                  </p:stCondLst>
                                  <p:childTnLst>
                                    <p:set>
                                      <p:cBhvr>
                                        <p:cTn id="14" dur="1" fill="hold">
                                          <p:stCondLst>
                                            <p:cond delay="0"/>
                                          </p:stCondLst>
                                        </p:cTn>
                                        <p:tgtEl>
                                          <p:spTgt spid="660"/>
                                        </p:tgtEl>
                                        <p:attrNameLst>
                                          <p:attrName>style.visibility</p:attrName>
                                        </p:attrNameLst>
                                      </p:cBhvr>
                                      <p:to>
                                        <p:strVal val="visible"/>
                                      </p:to>
                                    </p:set>
                                    <p:anim calcmode="lin" valueType="num">
                                      <p:cBhvr additive="base">
                                        <p:cTn id="15" dur="750"/>
                                        <p:tgtEl>
                                          <p:spTgt spid="660"/>
                                        </p:tgtEl>
                                        <p:attrNameLst>
                                          <p:attrName>ppt_w</p:attrName>
                                        </p:attrNameLst>
                                      </p:cBhvr>
                                      <p:tavLst>
                                        <p:tav tm="0">
                                          <p:val>
                                            <p:strVal val="0"/>
                                          </p:val>
                                        </p:tav>
                                        <p:tav tm="100000">
                                          <p:val>
                                            <p:strVal val="#ppt_w"/>
                                          </p:val>
                                        </p:tav>
                                      </p:tavLst>
                                    </p:anim>
                                    <p:anim calcmode="lin" valueType="num">
                                      <p:cBhvr additive="base">
                                        <p:cTn id="16" dur="750"/>
                                        <p:tgtEl>
                                          <p:spTgt spid="660"/>
                                        </p:tgtEl>
                                        <p:attrNameLst>
                                          <p:attrName>ppt_h</p:attrName>
                                        </p:attrNameLst>
                                      </p:cBhvr>
                                      <p:tavLst>
                                        <p:tav tm="0">
                                          <p:val>
                                            <p:strVal val="0"/>
                                          </p:val>
                                        </p:tav>
                                        <p:tav tm="100000">
                                          <p:val>
                                            <p:strVal val="#ppt_h"/>
                                          </p:val>
                                        </p:tav>
                                      </p:tavLst>
                                    </p:anim>
                                  </p:childTnLst>
                                </p:cTn>
                              </p:par>
                              <p:par>
                                <p:cTn id="17" presetID="23" presetClass="entr" presetSubtype="16" fill="hold" nodeType="withEffect">
                                  <p:stCondLst>
                                    <p:cond delay="0"/>
                                  </p:stCondLst>
                                  <p:childTnLst>
                                    <p:set>
                                      <p:cBhvr>
                                        <p:cTn id="18" dur="1" fill="hold">
                                          <p:stCondLst>
                                            <p:cond delay="0"/>
                                          </p:stCondLst>
                                        </p:cTn>
                                        <p:tgtEl>
                                          <p:spTgt spid="654"/>
                                        </p:tgtEl>
                                        <p:attrNameLst>
                                          <p:attrName>style.visibility</p:attrName>
                                        </p:attrNameLst>
                                      </p:cBhvr>
                                      <p:to>
                                        <p:strVal val="visible"/>
                                      </p:to>
                                    </p:set>
                                    <p:anim calcmode="lin" valueType="num">
                                      <p:cBhvr additive="base">
                                        <p:cTn id="19" dur="750"/>
                                        <p:tgtEl>
                                          <p:spTgt spid="654"/>
                                        </p:tgtEl>
                                        <p:attrNameLst>
                                          <p:attrName>ppt_w</p:attrName>
                                        </p:attrNameLst>
                                      </p:cBhvr>
                                      <p:tavLst>
                                        <p:tav tm="0">
                                          <p:val>
                                            <p:strVal val="0"/>
                                          </p:val>
                                        </p:tav>
                                        <p:tav tm="100000">
                                          <p:val>
                                            <p:strVal val="#ppt_w"/>
                                          </p:val>
                                        </p:tav>
                                      </p:tavLst>
                                    </p:anim>
                                    <p:anim calcmode="lin" valueType="num">
                                      <p:cBhvr additive="base">
                                        <p:cTn id="20" dur="750"/>
                                        <p:tgtEl>
                                          <p:spTgt spid="654"/>
                                        </p:tgtEl>
                                        <p:attrNameLst>
                                          <p:attrName>ppt_h</p:attrName>
                                        </p:attrNameLst>
                                      </p:cBhvr>
                                      <p:tavLst>
                                        <p:tav tm="0">
                                          <p:val>
                                            <p:strVal val="0"/>
                                          </p:val>
                                        </p:tav>
                                        <p:tav tm="100000">
                                          <p:val>
                                            <p:strVal val="#ppt_h"/>
                                          </p:val>
                                        </p:tav>
                                      </p:tavLst>
                                    </p:anim>
                                  </p:childTnLst>
                                </p:cTn>
                              </p:par>
                              <p:par>
                                <p:cTn id="21" presetID="23" presetClass="entr" presetSubtype="16" fill="hold" nodeType="withEffect">
                                  <p:stCondLst>
                                    <p:cond delay="0"/>
                                  </p:stCondLst>
                                  <p:childTnLst>
                                    <p:set>
                                      <p:cBhvr>
                                        <p:cTn id="22" dur="1" fill="hold">
                                          <p:stCondLst>
                                            <p:cond delay="0"/>
                                          </p:stCondLst>
                                        </p:cTn>
                                        <p:tgtEl>
                                          <p:spTgt spid="657"/>
                                        </p:tgtEl>
                                        <p:attrNameLst>
                                          <p:attrName>style.visibility</p:attrName>
                                        </p:attrNameLst>
                                      </p:cBhvr>
                                      <p:to>
                                        <p:strVal val="visible"/>
                                      </p:to>
                                    </p:set>
                                    <p:anim calcmode="lin" valueType="num">
                                      <p:cBhvr additive="base">
                                        <p:cTn id="23" dur="750"/>
                                        <p:tgtEl>
                                          <p:spTgt spid="657"/>
                                        </p:tgtEl>
                                        <p:attrNameLst>
                                          <p:attrName>ppt_w</p:attrName>
                                        </p:attrNameLst>
                                      </p:cBhvr>
                                      <p:tavLst>
                                        <p:tav tm="0">
                                          <p:val>
                                            <p:strVal val="0"/>
                                          </p:val>
                                        </p:tav>
                                        <p:tav tm="100000">
                                          <p:val>
                                            <p:strVal val="#ppt_w"/>
                                          </p:val>
                                        </p:tav>
                                      </p:tavLst>
                                    </p:anim>
                                    <p:anim calcmode="lin" valueType="num">
                                      <p:cBhvr additive="base">
                                        <p:cTn id="24" dur="750"/>
                                        <p:tgtEl>
                                          <p:spTgt spid="657"/>
                                        </p:tgtEl>
                                        <p:attrNameLst>
                                          <p:attrName>ppt_h</p:attrName>
                                        </p:attrNameLst>
                                      </p:cBhvr>
                                      <p:tavLst>
                                        <p:tav tm="0">
                                          <p:val>
                                            <p:strVal val="0"/>
                                          </p:val>
                                        </p:tav>
                                        <p:tav tm="100000">
                                          <p:val>
                                            <p:strVal val="#ppt_h"/>
                                          </p:val>
                                        </p:tav>
                                      </p:tavLst>
                                    </p:anim>
                                  </p:childTnLst>
                                </p:cTn>
                              </p:par>
                              <p:par>
                                <p:cTn id="25" presetID="23" presetClass="entr" presetSubtype="16" fill="hold" nodeType="withEffect">
                                  <p:stCondLst>
                                    <p:cond delay="0"/>
                                  </p:stCondLst>
                                  <p:childTnLst>
                                    <p:set>
                                      <p:cBhvr>
                                        <p:cTn id="26" dur="1" fill="hold">
                                          <p:stCondLst>
                                            <p:cond delay="0"/>
                                          </p:stCondLst>
                                        </p:cTn>
                                        <p:tgtEl>
                                          <p:spTgt spid="651"/>
                                        </p:tgtEl>
                                        <p:attrNameLst>
                                          <p:attrName>style.visibility</p:attrName>
                                        </p:attrNameLst>
                                      </p:cBhvr>
                                      <p:to>
                                        <p:strVal val="visible"/>
                                      </p:to>
                                    </p:set>
                                    <p:anim calcmode="lin" valueType="num">
                                      <p:cBhvr additive="base">
                                        <p:cTn id="27" dur="750"/>
                                        <p:tgtEl>
                                          <p:spTgt spid="651"/>
                                        </p:tgtEl>
                                        <p:attrNameLst>
                                          <p:attrName>ppt_w</p:attrName>
                                        </p:attrNameLst>
                                      </p:cBhvr>
                                      <p:tavLst>
                                        <p:tav tm="0">
                                          <p:val>
                                            <p:strVal val="0"/>
                                          </p:val>
                                        </p:tav>
                                        <p:tav tm="100000">
                                          <p:val>
                                            <p:strVal val="#ppt_w"/>
                                          </p:val>
                                        </p:tav>
                                      </p:tavLst>
                                    </p:anim>
                                    <p:anim calcmode="lin" valueType="num">
                                      <p:cBhvr additive="base">
                                        <p:cTn id="28" dur="750"/>
                                        <p:tgtEl>
                                          <p:spTgt spid="651"/>
                                        </p:tgtEl>
                                        <p:attrNameLst>
                                          <p:attrName>ppt_h</p:attrName>
                                        </p:attrNameLst>
                                      </p:cBhvr>
                                      <p:tavLst>
                                        <p:tav tm="0">
                                          <p:val>
                                            <p:strVal val="0"/>
                                          </p:val>
                                        </p:tav>
                                        <p:tav tm="100000">
                                          <p:val>
                                            <p:strVal val="#ppt_h"/>
                                          </p:val>
                                        </p:tav>
                                      </p:tavLst>
                                    </p:anim>
                                  </p:childTnLst>
                                </p:cTn>
                              </p:par>
                              <p:par>
                                <p:cTn id="29" presetID="23" presetClass="entr" presetSubtype="16" fill="hold" nodeType="withEffect">
                                  <p:stCondLst>
                                    <p:cond delay="0"/>
                                  </p:stCondLst>
                                  <p:childTnLst>
                                    <p:set>
                                      <p:cBhvr>
                                        <p:cTn id="30" dur="1" fill="hold">
                                          <p:stCondLst>
                                            <p:cond delay="0"/>
                                          </p:stCondLst>
                                        </p:cTn>
                                        <p:tgtEl>
                                          <p:spTgt spid="648"/>
                                        </p:tgtEl>
                                        <p:attrNameLst>
                                          <p:attrName>style.visibility</p:attrName>
                                        </p:attrNameLst>
                                      </p:cBhvr>
                                      <p:to>
                                        <p:strVal val="visible"/>
                                      </p:to>
                                    </p:set>
                                    <p:anim calcmode="lin" valueType="num">
                                      <p:cBhvr additive="base">
                                        <p:cTn id="31" dur="750"/>
                                        <p:tgtEl>
                                          <p:spTgt spid="648"/>
                                        </p:tgtEl>
                                        <p:attrNameLst>
                                          <p:attrName>ppt_w</p:attrName>
                                        </p:attrNameLst>
                                      </p:cBhvr>
                                      <p:tavLst>
                                        <p:tav tm="0">
                                          <p:val>
                                            <p:strVal val="0"/>
                                          </p:val>
                                        </p:tav>
                                        <p:tav tm="100000">
                                          <p:val>
                                            <p:strVal val="#ppt_w"/>
                                          </p:val>
                                        </p:tav>
                                      </p:tavLst>
                                    </p:anim>
                                    <p:anim calcmode="lin" valueType="num">
                                      <p:cBhvr additive="base">
                                        <p:cTn id="32" dur="750"/>
                                        <p:tgtEl>
                                          <p:spTgt spid="648"/>
                                        </p:tgtEl>
                                        <p:attrNameLst>
                                          <p:attrName>ppt_h</p:attrName>
                                        </p:attrNameLst>
                                      </p:cBhvr>
                                      <p:tavLst>
                                        <p:tav tm="0">
                                          <p:val>
                                            <p:strVal val="0"/>
                                          </p:val>
                                        </p:tav>
                                        <p:tav tm="100000">
                                          <p:val>
                                            <p:strVal val="#ppt_h"/>
                                          </p:val>
                                        </p:tav>
                                      </p:tavLst>
                                    </p:anim>
                                  </p:childTnLst>
                                </p:cTn>
                              </p:par>
                              <p:par>
                                <p:cTn id="33" presetID="23" presetClass="entr" presetSubtype="16" fill="hold" nodeType="withEffect">
                                  <p:stCondLst>
                                    <p:cond delay="0"/>
                                  </p:stCondLst>
                                  <p:childTnLst>
                                    <p:set>
                                      <p:cBhvr>
                                        <p:cTn id="34" dur="1" fill="hold">
                                          <p:stCondLst>
                                            <p:cond delay="0"/>
                                          </p:stCondLst>
                                        </p:cTn>
                                        <p:tgtEl>
                                          <p:spTgt spid="642"/>
                                        </p:tgtEl>
                                        <p:attrNameLst>
                                          <p:attrName>style.visibility</p:attrName>
                                        </p:attrNameLst>
                                      </p:cBhvr>
                                      <p:to>
                                        <p:strVal val="visible"/>
                                      </p:to>
                                    </p:set>
                                    <p:anim calcmode="lin" valueType="num">
                                      <p:cBhvr additive="base">
                                        <p:cTn id="35" dur="750"/>
                                        <p:tgtEl>
                                          <p:spTgt spid="642"/>
                                        </p:tgtEl>
                                        <p:attrNameLst>
                                          <p:attrName>ppt_w</p:attrName>
                                        </p:attrNameLst>
                                      </p:cBhvr>
                                      <p:tavLst>
                                        <p:tav tm="0">
                                          <p:val>
                                            <p:strVal val="0"/>
                                          </p:val>
                                        </p:tav>
                                        <p:tav tm="100000">
                                          <p:val>
                                            <p:strVal val="#ppt_w"/>
                                          </p:val>
                                        </p:tav>
                                      </p:tavLst>
                                    </p:anim>
                                    <p:anim calcmode="lin" valueType="num">
                                      <p:cBhvr additive="base">
                                        <p:cTn id="36" dur="750"/>
                                        <p:tgtEl>
                                          <p:spTgt spid="642"/>
                                        </p:tgtEl>
                                        <p:attrNameLst>
                                          <p:attrName>ppt_h</p:attrName>
                                        </p:attrNameLst>
                                      </p:cBhvr>
                                      <p:tavLst>
                                        <p:tav tm="0">
                                          <p:val>
                                            <p:strVal val="0"/>
                                          </p:val>
                                        </p:tav>
                                        <p:tav tm="100000">
                                          <p:val>
                                            <p:strVal val="#ppt_h"/>
                                          </p:val>
                                        </p:tav>
                                      </p:tavLst>
                                    </p:anim>
                                  </p:childTnLst>
                                </p:cTn>
                              </p:par>
                              <p:par>
                                <p:cTn id="37" presetID="23" presetClass="entr" presetSubtype="16" fill="hold" nodeType="withEffect">
                                  <p:stCondLst>
                                    <p:cond delay="0"/>
                                  </p:stCondLst>
                                  <p:childTnLst>
                                    <p:set>
                                      <p:cBhvr>
                                        <p:cTn id="38" dur="1" fill="hold">
                                          <p:stCondLst>
                                            <p:cond delay="0"/>
                                          </p:stCondLst>
                                        </p:cTn>
                                        <p:tgtEl>
                                          <p:spTgt spid="645"/>
                                        </p:tgtEl>
                                        <p:attrNameLst>
                                          <p:attrName>style.visibility</p:attrName>
                                        </p:attrNameLst>
                                      </p:cBhvr>
                                      <p:to>
                                        <p:strVal val="visible"/>
                                      </p:to>
                                    </p:set>
                                    <p:anim calcmode="lin" valueType="num">
                                      <p:cBhvr additive="base">
                                        <p:cTn id="39" dur="750"/>
                                        <p:tgtEl>
                                          <p:spTgt spid="645"/>
                                        </p:tgtEl>
                                        <p:attrNameLst>
                                          <p:attrName>ppt_w</p:attrName>
                                        </p:attrNameLst>
                                      </p:cBhvr>
                                      <p:tavLst>
                                        <p:tav tm="0">
                                          <p:val>
                                            <p:strVal val="0"/>
                                          </p:val>
                                        </p:tav>
                                        <p:tav tm="100000">
                                          <p:val>
                                            <p:strVal val="#ppt_w"/>
                                          </p:val>
                                        </p:tav>
                                      </p:tavLst>
                                    </p:anim>
                                    <p:anim calcmode="lin" valueType="num">
                                      <p:cBhvr additive="base">
                                        <p:cTn id="40" dur="750"/>
                                        <p:tgtEl>
                                          <p:spTgt spid="645"/>
                                        </p:tgtEl>
                                        <p:attrNameLst>
                                          <p:attrName>ppt_h</p:attrName>
                                        </p:attrNameLst>
                                      </p:cBhvr>
                                      <p:tavLst>
                                        <p:tav tm="0">
                                          <p:val>
                                            <p:strVal val="0"/>
                                          </p:val>
                                        </p:tav>
                                        <p:tav tm="100000">
                                          <p:val>
                                            <p:strVal val="#ppt_h"/>
                                          </p:val>
                                        </p:tav>
                                      </p:tavLst>
                                    </p:anim>
                                  </p:childTnLst>
                                </p:cTn>
                              </p:par>
                              <p:par>
                                <p:cTn id="41" presetID="23" presetClass="entr" presetSubtype="16" fill="hold" nodeType="withEffect">
                                  <p:stCondLst>
                                    <p:cond delay="0"/>
                                  </p:stCondLst>
                                  <p:childTnLst>
                                    <p:set>
                                      <p:cBhvr>
                                        <p:cTn id="42" dur="1" fill="hold">
                                          <p:stCondLst>
                                            <p:cond delay="0"/>
                                          </p:stCondLst>
                                        </p:cTn>
                                        <p:tgtEl>
                                          <p:spTgt spid="639"/>
                                        </p:tgtEl>
                                        <p:attrNameLst>
                                          <p:attrName>style.visibility</p:attrName>
                                        </p:attrNameLst>
                                      </p:cBhvr>
                                      <p:to>
                                        <p:strVal val="visible"/>
                                      </p:to>
                                    </p:set>
                                    <p:anim calcmode="lin" valueType="num">
                                      <p:cBhvr additive="base">
                                        <p:cTn id="43" dur="750"/>
                                        <p:tgtEl>
                                          <p:spTgt spid="639"/>
                                        </p:tgtEl>
                                        <p:attrNameLst>
                                          <p:attrName>ppt_w</p:attrName>
                                        </p:attrNameLst>
                                      </p:cBhvr>
                                      <p:tavLst>
                                        <p:tav tm="0">
                                          <p:val>
                                            <p:strVal val="0"/>
                                          </p:val>
                                        </p:tav>
                                        <p:tav tm="100000">
                                          <p:val>
                                            <p:strVal val="#ppt_w"/>
                                          </p:val>
                                        </p:tav>
                                      </p:tavLst>
                                    </p:anim>
                                    <p:anim calcmode="lin" valueType="num">
                                      <p:cBhvr additive="base">
                                        <p:cTn id="44" dur="750"/>
                                        <p:tgtEl>
                                          <p:spTgt spid="639"/>
                                        </p:tgtEl>
                                        <p:attrNameLst>
                                          <p:attrName>ppt_h</p:attrName>
                                        </p:attrNameLst>
                                      </p:cBhvr>
                                      <p:tavLst>
                                        <p:tav tm="0">
                                          <p:val>
                                            <p:strVal val="0"/>
                                          </p:val>
                                        </p:tav>
                                        <p:tav tm="100000">
                                          <p:val>
                                            <p:strVal val="#ppt_h"/>
                                          </p:val>
                                        </p:tav>
                                      </p:tavLst>
                                    </p:anim>
                                  </p:childTnLst>
                                </p:cTn>
                              </p:par>
                              <p:par>
                                <p:cTn id="45" presetID="23" presetClass="entr" presetSubtype="16" fill="hold" nodeType="withEffect">
                                  <p:stCondLst>
                                    <p:cond delay="0"/>
                                  </p:stCondLst>
                                  <p:childTnLst>
                                    <p:set>
                                      <p:cBhvr>
                                        <p:cTn id="46" dur="1" fill="hold">
                                          <p:stCondLst>
                                            <p:cond delay="0"/>
                                          </p:stCondLst>
                                        </p:cTn>
                                        <p:tgtEl>
                                          <p:spTgt spid="636"/>
                                        </p:tgtEl>
                                        <p:attrNameLst>
                                          <p:attrName>style.visibility</p:attrName>
                                        </p:attrNameLst>
                                      </p:cBhvr>
                                      <p:to>
                                        <p:strVal val="visible"/>
                                      </p:to>
                                    </p:set>
                                    <p:anim calcmode="lin" valueType="num">
                                      <p:cBhvr additive="base">
                                        <p:cTn id="47" dur="750"/>
                                        <p:tgtEl>
                                          <p:spTgt spid="636"/>
                                        </p:tgtEl>
                                        <p:attrNameLst>
                                          <p:attrName>ppt_w</p:attrName>
                                        </p:attrNameLst>
                                      </p:cBhvr>
                                      <p:tavLst>
                                        <p:tav tm="0">
                                          <p:val>
                                            <p:strVal val="0"/>
                                          </p:val>
                                        </p:tav>
                                        <p:tav tm="100000">
                                          <p:val>
                                            <p:strVal val="#ppt_w"/>
                                          </p:val>
                                        </p:tav>
                                      </p:tavLst>
                                    </p:anim>
                                    <p:anim calcmode="lin" valueType="num">
                                      <p:cBhvr additive="base">
                                        <p:cTn id="48" dur="750"/>
                                        <p:tgtEl>
                                          <p:spTgt spid="636"/>
                                        </p:tgtEl>
                                        <p:attrNameLst>
                                          <p:attrName>ppt_h</p:attrName>
                                        </p:attrNameLst>
                                      </p:cBhvr>
                                      <p:tavLst>
                                        <p:tav tm="0">
                                          <p:val>
                                            <p:strVal val="0"/>
                                          </p:val>
                                        </p:tav>
                                        <p:tav tm="100000">
                                          <p:val>
                                            <p:strVal val="#ppt_h"/>
                                          </p:val>
                                        </p:tav>
                                      </p:tavLst>
                                    </p:anim>
                                  </p:childTnLst>
                                </p:cTn>
                              </p:par>
                            </p:childTnLst>
                          </p:cTn>
                        </p:par>
                        <p:par>
                          <p:cTn id="49" fill="hold">
                            <p:stCondLst>
                              <p:cond delay="1500"/>
                            </p:stCondLst>
                            <p:childTnLst>
                              <p:par>
                                <p:cTn id="50" presetID="10" presetClass="entr" presetSubtype="0" fill="hold" nodeType="afterEffect">
                                  <p:stCondLst>
                                    <p:cond delay="0"/>
                                  </p:stCondLst>
                                  <p:childTnLst>
                                    <p:set>
                                      <p:cBhvr>
                                        <p:cTn id="51" dur="1" fill="hold">
                                          <p:stCondLst>
                                            <p:cond delay="0"/>
                                          </p:stCondLst>
                                        </p:cTn>
                                        <p:tgtEl>
                                          <p:spTgt spid="672"/>
                                        </p:tgtEl>
                                        <p:attrNameLst>
                                          <p:attrName>style.visibility</p:attrName>
                                        </p:attrNameLst>
                                      </p:cBhvr>
                                      <p:to>
                                        <p:strVal val="visible"/>
                                      </p:to>
                                    </p:set>
                                    <p:animEffect transition="in" filter="fade">
                                      <p:cBhvr>
                                        <p:cTn id="52" dur="1000"/>
                                        <p:tgtEl>
                                          <p:spTgt spid="672"/>
                                        </p:tgtEl>
                                      </p:cBhvr>
                                    </p:animEffect>
                                  </p:childTnLst>
                                </p:cTn>
                              </p:par>
                            </p:childTnLst>
                          </p:cTn>
                        </p:par>
                        <p:par>
                          <p:cTn id="53" fill="hold">
                            <p:stCondLst>
                              <p:cond delay="2500"/>
                            </p:stCondLst>
                            <p:childTnLst>
                              <p:par>
                                <p:cTn id="54" presetID="23" presetClass="entr" presetSubtype="16" fill="hold" nodeType="afterEffect">
                                  <p:stCondLst>
                                    <p:cond delay="0"/>
                                  </p:stCondLst>
                                  <p:childTnLst>
                                    <p:set>
                                      <p:cBhvr>
                                        <p:cTn id="55" dur="1" fill="hold">
                                          <p:stCondLst>
                                            <p:cond delay="0"/>
                                          </p:stCondLst>
                                        </p:cTn>
                                        <p:tgtEl>
                                          <p:spTgt spid="666"/>
                                        </p:tgtEl>
                                        <p:attrNameLst>
                                          <p:attrName>style.visibility</p:attrName>
                                        </p:attrNameLst>
                                      </p:cBhvr>
                                      <p:to>
                                        <p:strVal val="visible"/>
                                      </p:to>
                                    </p:set>
                                    <p:anim calcmode="lin" valueType="num">
                                      <p:cBhvr additive="base">
                                        <p:cTn id="56" dur="750"/>
                                        <p:tgtEl>
                                          <p:spTgt spid="666"/>
                                        </p:tgtEl>
                                        <p:attrNameLst>
                                          <p:attrName>ppt_w</p:attrName>
                                        </p:attrNameLst>
                                      </p:cBhvr>
                                      <p:tavLst>
                                        <p:tav tm="0">
                                          <p:val>
                                            <p:strVal val="0"/>
                                          </p:val>
                                        </p:tav>
                                        <p:tav tm="100000">
                                          <p:val>
                                            <p:strVal val="#ppt_w"/>
                                          </p:val>
                                        </p:tav>
                                      </p:tavLst>
                                    </p:anim>
                                    <p:anim calcmode="lin" valueType="num">
                                      <p:cBhvr additive="base">
                                        <p:cTn id="57" dur="750"/>
                                        <p:tgtEl>
                                          <p:spTgt spid="666"/>
                                        </p:tgtEl>
                                        <p:attrNameLst>
                                          <p:attrName>ppt_h</p:attrName>
                                        </p:attrNameLst>
                                      </p:cBhvr>
                                      <p:tavLst>
                                        <p:tav tm="0">
                                          <p:val>
                                            <p:strVal val="0"/>
                                          </p:val>
                                        </p:tav>
                                        <p:tav tm="100000">
                                          <p:val>
                                            <p:strVal val="#ppt_h"/>
                                          </p:val>
                                        </p:tav>
                                      </p:tavLst>
                                    </p:anim>
                                  </p:childTnLst>
                                </p:cTn>
                              </p:par>
                            </p:childTnLst>
                          </p:cTn>
                        </p:par>
                        <p:par>
                          <p:cTn id="58" fill="hold">
                            <p:stCondLst>
                              <p:cond delay="3250"/>
                            </p:stCondLst>
                            <p:childTnLst>
                              <p:par>
                                <p:cTn id="59" presetID="8" presetClass="emph" presetSubtype="0" fill="hold" nodeType="afterEffect">
                                  <p:stCondLst>
                                    <p:cond delay="0"/>
                                  </p:stCondLst>
                                  <p:childTnLst>
                                    <p:animRot by="-21600000">
                                      <p:cBhvr>
                                        <p:cTn id="60" dur="2750" fill="hold"/>
                                        <p:tgtEl>
                                          <p:spTgt spid="666"/>
                                        </p:tgtEl>
                                        <p:attrNameLst>
                                          <p:attrName>r</p:attrName>
                                        </p:attrNameLst>
                                      </p:cBhvr>
                                    </p:animRot>
                                  </p:childTnLst>
                                </p:cTn>
                              </p:par>
                              <p:par>
                                <p:cTn id="61" presetID="10" presetClass="entr" presetSubtype="0" fill="hold" nodeType="withEffect">
                                  <p:stCondLst>
                                    <p:cond delay="750"/>
                                  </p:stCondLst>
                                  <p:childTnLst>
                                    <p:set>
                                      <p:cBhvr>
                                        <p:cTn id="62" dur="1" fill="hold">
                                          <p:stCondLst>
                                            <p:cond delay="0"/>
                                          </p:stCondLst>
                                        </p:cTn>
                                        <p:tgtEl>
                                          <p:spTgt spid="670"/>
                                        </p:tgtEl>
                                        <p:attrNameLst>
                                          <p:attrName>style.visibility</p:attrName>
                                        </p:attrNameLst>
                                      </p:cBhvr>
                                      <p:to>
                                        <p:strVal val="visible"/>
                                      </p:to>
                                    </p:set>
                                    <p:animEffect transition="in" filter="fade">
                                      <p:cBhvr>
                                        <p:cTn id="63" dur="500"/>
                                        <p:tgtEl>
                                          <p:spTgt spid="670"/>
                                        </p:tgtEl>
                                      </p:cBhvr>
                                    </p:animEffect>
                                  </p:childTnLst>
                                </p:cTn>
                              </p:par>
                              <p:par>
                                <p:cTn id="64" presetID="10" presetClass="entr" presetSubtype="0" fill="hold" nodeType="withEffect">
                                  <p:stCondLst>
                                    <p:cond delay="1250"/>
                                  </p:stCondLst>
                                  <p:childTnLst>
                                    <p:set>
                                      <p:cBhvr>
                                        <p:cTn id="65" dur="1" fill="hold">
                                          <p:stCondLst>
                                            <p:cond delay="0"/>
                                          </p:stCondLst>
                                        </p:cTn>
                                        <p:tgtEl>
                                          <p:spTgt spid="669"/>
                                        </p:tgtEl>
                                        <p:attrNameLst>
                                          <p:attrName>style.visibility</p:attrName>
                                        </p:attrNameLst>
                                      </p:cBhvr>
                                      <p:to>
                                        <p:strVal val="visible"/>
                                      </p:to>
                                    </p:set>
                                    <p:animEffect transition="in" filter="fade">
                                      <p:cBhvr>
                                        <p:cTn id="66" dur="500"/>
                                        <p:tgtEl>
                                          <p:spTgt spid="669"/>
                                        </p:tgtEl>
                                      </p:cBhvr>
                                    </p:animEffect>
                                  </p:childTnLst>
                                </p:cTn>
                              </p:par>
                              <p:par>
                                <p:cTn id="67" presetID="2" presetClass="entr" presetSubtype="2" fill="hold" nodeType="withEffect">
                                  <p:stCondLst>
                                    <p:cond delay="2250"/>
                                  </p:stCondLst>
                                  <p:childTnLst>
                                    <p:set>
                                      <p:cBhvr>
                                        <p:cTn id="68" dur="1" fill="hold">
                                          <p:stCondLst>
                                            <p:cond delay="0"/>
                                          </p:stCondLst>
                                        </p:cTn>
                                        <p:tgtEl>
                                          <p:spTgt spid="671"/>
                                        </p:tgtEl>
                                        <p:attrNameLst>
                                          <p:attrName>style.visibility</p:attrName>
                                        </p:attrNameLst>
                                      </p:cBhvr>
                                      <p:to>
                                        <p:strVal val="visible"/>
                                      </p:to>
                                    </p:set>
                                    <p:anim calcmode="lin" valueType="num">
                                      <p:cBhvr additive="base">
                                        <p:cTn id="69" dur="1250"/>
                                        <p:tgtEl>
                                          <p:spTgt spid="671"/>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84"/>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5229" y="166201"/>
            <a:ext cx="3576302" cy="2383816"/>
          </a:xfrm>
          <a:prstGeom prst="rect">
            <a:avLst/>
          </a:prstGeom>
        </p:spPr>
      </p:pic>
      <p:sp>
        <p:nvSpPr>
          <p:cNvPr id="5" name="TextBox 4"/>
          <p:cNvSpPr txBox="1"/>
          <p:nvPr/>
        </p:nvSpPr>
        <p:spPr>
          <a:xfrm>
            <a:off x="1481785" y="1331373"/>
            <a:ext cx="1364476" cy="461665"/>
          </a:xfrm>
          <a:prstGeom prst="rect">
            <a:avLst/>
          </a:prstGeom>
          <a:noFill/>
        </p:spPr>
        <p:txBody>
          <a:bodyPr wrap="none" rtlCol="0">
            <a:spAutoFit/>
          </a:bodyPr>
          <a:lstStyle/>
          <a:p>
            <a:r>
              <a:rPr lang="en-US" sz="2400" b="1" dirty="0" err="1">
                <a:latin typeface="Arial-Rounded" panose="020B0500000000000000" pitchFamily="34" charset="0"/>
                <a:ea typeface="Arial-Rounded" panose="020B0500000000000000" pitchFamily="34" charset="0"/>
                <a:cs typeface="Arial-Rounded" panose="020B0500000000000000" pitchFamily="34" charset="0"/>
              </a:rPr>
              <a:t>Ngôi</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nhà</a:t>
            </a:r>
            <a:endParaRPr lang="en-US" sz="2400" b="1"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Rectangle 5"/>
          <p:cNvSpPr/>
          <p:nvPr/>
        </p:nvSpPr>
        <p:spPr>
          <a:xfrm>
            <a:off x="3711530" y="1119679"/>
            <a:ext cx="4740400" cy="415498"/>
          </a:xfrm>
          <a:prstGeom prst="rect">
            <a:avLst/>
          </a:prstGeom>
        </p:spPr>
        <p:txBody>
          <a:bodyPr wrap="none">
            <a:spAutoFit/>
          </a:bodyPr>
          <a:lstStyle/>
          <a:p>
            <a:r>
              <a:rPr lang="en-US" sz="2100" b="1" dirty="0" err="1">
                <a:latin typeface="Arial-Rounded" panose="020B0500000000000000" pitchFamily="34" charset="0"/>
                <a:ea typeface="Arial-Rounded" panose="020B0500000000000000" pitchFamily="34" charset="0"/>
                <a:cs typeface="Arial-Rounded" panose="020B0500000000000000" pitchFamily="34" charset="0"/>
              </a:rPr>
              <a:t>Câu</a:t>
            </a:r>
            <a:r>
              <a:rPr lang="en-US" sz="2100" b="1" dirty="0">
                <a:latin typeface="Arial-Rounded" panose="020B0500000000000000" pitchFamily="34" charset="0"/>
                <a:ea typeface="Arial-Rounded" panose="020B0500000000000000" pitchFamily="34" charset="0"/>
                <a:cs typeface="Arial-Rounded" panose="020B0500000000000000" pitchFamily="34" charset="0"/>
              </a:rPr>
              <a:t> 1: </a:t>
            </a:r>
            <a:r>
              <a:rPr lang="en-US" sz="2100" b="1" dirty="0" err="1">
                <a:latin typeface="Arial-Rounded" panose="020B0500000000000000" pitchFamily="34" charset="0"/>
                <a:ea typeface="Arial-Rounded" panose="020B0500000000000000" pitchFamily="34" charset="0"/>
                <a:cs typeface="Arial-Rounded" panose="020B0500000000000000" pitchFamily="34" charset="0"/>
              </a:rPr>
              <a:t>Trước</a:t>
            </a:r>
            <a:r>
              <a:rPr lang="en-US" sz="2100" b="1" dirty="0">
                <a:latin typeface="Arial-Rounded" panose="020B0500000000000000" pitchFamily="34" charset="0"/>
                <a:ea typeface="Arial-Rounded" panose="020B0500000000000000" pitchFamily="34" charset="0"/>
                <a:cs typeface="Arial-Rounded" panose="020B0500000000000000" pitchFamily="34" charset="0"/>
              </a:rPr>
              <a:t> </a:t>
            </a:r>
            <a:r>
              <a:rPr lang="en-US" sz="2100" b="1" dirty="0" err="1">
                <a:latin typeface="Arial-Rounded" panose="020B0500000000000000" pitchFamily="34" charset="0"/>
                <a:ea typeface="Arial-Rounded" panose="020B0500000000000000" pitchFamily="34" charset="0"/>
                <a:cs typeface="Arial-Rounded" panose="020B0500000000000000" pitchFamily="34" charset="0"/>
              </a:rPr>
              <a:t>ngõ</a:t>
            </a:r>
            <a:r>
              <a:rPr lang="en-US" sz="2100" b="1" dirty="0">
                <a:latin typeface="Arial-Rounded" panose="020B0500000000000000" pitchFamily="34" charset="0"/>
                <a:ea typeface="Arial-Rounded" panose="020B0500000000000000" pitchFamily="34" charset="0"/>
                <a:cs typeface="Arial-Rounded" panose="020B0500000000000000" pitchFamily="34" charset="0"/>
              </a:rPr>
              <a:t> </a:t>
            </a:r>
            <a:r>
              <a:rPr lang="en-US" sz="2100" b="1" dirty="0" err="1">
                <a:latin typeface="Arial-Rounded" panose="020B0500000000000000" pitchFamily="34" charset="0"/>
                <a:ea typeface="Arial-Rounded" panose="020B0500000000000000" pitchFamily="34" charset="0"/>
                <a:cs typeface="Arial-Rounded" panose="020B0500000000000000" pitchFamily="34" charset="0"/>
              </a:rPr>
              <a:t>nhà</a:t>
            </a:r>
            <a:r>
              <a:rPr lang="en-US" sz="2100" b="1" dirty="0">
                <a:latin typeface="Arial-Rounded" panose="020B0500000000000000" pitchFamily="34" charset="0"/>
                <a:ea typeface="Arial-Rounded" panose="020B0500000000000000" pitchFamily="34" charset="0"/>
                <a:cs typeface="Arial-Rounded" panose="020B0500000000000000" pitchFamily="34" charset="0"/>
              </a:rPr>
              <a:t> </a:t>
            </a:r>
            <a:r>
              <a:rPr lang="en-US" sz="2100" b="1" dirty="0" err="1">
                <a:latin typeface="Arial-Rounded" panose="020B0500000000000000" pitchFamily="34" charset="0"/>
                <a:ea typeface="Arial-Rounded" panose="020B0500000000000000" pitchFamily="34" charset="0"/>
                <a:cs typeface="Arial-Rounded" panose="020B0500000000000000" pitchFamily="34" charset="0"/>
              </a:rPr>
              <a:t>của</a:t>
            </a:r>
            <a:r>
              <a:rPr lang="en-US" sz="2100" b="1" dirty="0">
                <a:latin typeface="Arial-Rounded" panose="020B0500000000000000" pitchFamily="34" charset="0"/>
                <a:ea typeface="Arial-Rounded" panose="020B0500000000000000" pitchFamily="34" charset="0"/>
                <a:cs typeface="Arial-Rounded" panose="020B0500000000000000" pitchFamily="34" charset="0"/>
              </a:rPr>
              <a:t> </a:t>
            </a:r>
            <a:r>
              <a:rPr lang="en-US" sz="2100" b="1" dirty="0" err="1">
                <a:latin typeface="Arial-Rounded" panose="020B0500000000000000" pitchFamily="34" charset="0"/>
                <a:ea typeface="Arial-Rounded" panose="020B0500000000000000" pitchFamily="34" charset="0"/>
                <a:cs typeface="Arial-Rounded" panose="020B0500000000000000" pitchFamily="34" charset="0"/>
              </a:rPr>
              <a:t>bạn</a:t>
            </a:r>
            <a:r>
              <a:rPr lang="en-US" sz="2100" b="1" dirty="0">
                <a:latin typeface="Arial-Rounded" panose="020B0500000000000000" pitchFamily="34" charset="0"/>
                <a:ea typeface="Arial-Rounded" panose="020B0500000000000000" pitchFamily="34" charset="0"/>
                <a:cs typeface="Arial-Rounded" panose="020B0500000000000000" pitchFamily="34" charset="0"/>
              </a:rPr>
              <a:t> </a:t>
            </a:r>
            <a:r>
              <a:rPr lang="en-US" sz="2100" b="1" dirty="0" err="1">
                <a:latin typeface="Arial-Rounded" panose="020B0500000000000000" pitchFamily="34" charset="0"/>
                <a:ea typeface="Arial-Rounded" panose="020B0500000000000000" pitchFamily="34" charset="0"/>
                <a:cs typeface="Arial-Rounded" panose="020B0500000000000000" pitchFamily="34" charset="0"/>
              </a:rPr>
              <a:t>nhỏ</a:t>
            </a:r>
            <a:r>
              <a:rPr lang="en-US" sz="2100" b="1" dirty="0">
                <a:latin typeface="Arial-Rounded" panose="020B0500000000000000" pitchFamily="34" charset="0"/>
                <a:ea typeface="Arial-Rounded" panose="020B0500000000000000" pitchFamily="34" charset="0"/>
                <a:cs typeface="Arial-Rounded" panose="020B0500000000000000" pitchFamily="34" charset="0"/>
              </a:rPr>
              <a:t> </a:t>
            </a:r>
            <a:r>
              <a:rPr lang="en-US" sz="2100" b="1" dirty="0" err="1">
                <a:latin typeface="Arial-Rounded" panose="020B0500000000000000" pitchFamily="34" charset="0"/>
                <a:ea typeface="Arial-Rounded" panose="020B0500000000000000" pitchFamily="34" charset="0"/>
                <a:cs typeface="Arial-Rounded" panose="020B0500000000000000" pitchFamily="34" charset="0"/>
              </a:rPr>
              <a:t>có</a:t>
            </a:r>
            <a:r>
              <a:rPr lang="en-US" sz="2100" b="1" dirty="0">
                <a:latin typeface="Arial-Rounded" panose="020B0500000000000000" pitchFamily="34" charset="0"/>
                <a:ea typeface="Arial-Rounded" panose="020B0500000000000000" pitchFamily="34" charset="0"/>
                <a:cs typeface="Arial-Rounded" panose="020B0500000000000000" pitchFamily="34" charset="0"/>
              </a:rPr>
              <a:t> </a:t>
            </a:r>
            <a:r>
              <a:rPr lang="en-US" sz="2100" b="1" dirty="0" err="1">
                <a:latin typeface="Arial-Rounded" panose="020B0500000000000000" pitchFamily="34" charset="0"/>
                <a:ea typeface="Arial-Rounded" panose="020B0500000000000000" pitchFamily="34" charset="0"/>
                <a:cs typeface="Arial-Rounded" panose="020B0500000000000000" pitchFamily="34" charset="0"/>
              </a:rPr>
              <a:t>gì</a:t>
            </a:r>
            <a:r>
              <a:rPr lang="en-US" sz="2100" b="1" dirty="0">
                <a:latin typeface="Arial-Rounded" panose="020B0500000000000000" pitchFamily="34" charset="0"/>
                <a:ea typeface="Arial-Rounded" panose="020B0500000000000000" pitchFamily="34" charset="0"/>
                <a:cs typeface="Arial-Rounded" panose="020B0500000000000000" pitchFamily="34" charset="0"/>
              </a:rPr>
              <a:t>?</a:t>
            </a:r>
          </a:p>
        </p:txBody>
      </p:sp>
      <p:sp>
        <p:nvSpPr>
          <p:cNvPr id="7" name="Rectangle 6"/>
          <p:cNvSpPr/>
          <p:nvPr/>
        </p:nvSpPr>
        <p:spPr>
          <a:xfrm>
            <a:off x="3711530" y="1859298"/>
            <a:ext cx="5312673" cy="510909"/>
          </a:xfrm>
          <a:prstGeom prst="rect">
            <a:avLst/>
          </a:prstGeom>
        </p:spPr>
        <p:txBody>
          <a:bodyPr wrap="none">
            <a:spAutoFit/>
          </a:bodyPr>
          <a:lstStyle/>
          <a:p>
            <a:pPr>
              <a:lnSpc>
                <a:spcPct val="150000"/>
              </a:lnSpc>
            </a:pPr>
            <a:r>
              <a:rPr lang="en-US" sz="2100" b="1" dirty="0" err="1">
                <a:latin typeface="Arial-Rounded" panose="020B0500000000000000" pitchFamily="34" charset="0"/>
                <a:ea typeface="Arial-Rounded" panose="020B0500000000000000" pitchFamily="34" charset="0"/>
                <a:cs typeface="Arial-Rounded" panose="020B0500000000000000" pitchFamily="34" charset="0"/>
              </a:rPr>
              <a:t>Câu</a:t>
            </a:r>
            <a:r>
              <a:rPr lang="en-US" sz="2100" b="1" dirty="0">
                <a:latin typeface="Arial-Rounded" panose="020B0500000000000000" pitchFamily="34" charset="0"/>
                <a:ea typeface="Arial-Rounded" panose="020B0500000000000000" pitchFamily="34" charset="0"/>
                <a:cs typeface="Arial-Rounded" panose="020B0500000000000000" pitchFamily="34" charset="0"/>
              </a:rPr>
              <a:t> 2: </a:t>
            </a:r>
            <a:r>
              <a:rPr lang="en-US" sz="2100" b="1" dirty="0" err="1">
                <a:latin typeface="Arial-Rounded" panose="020B0500000000000000" pitchFamily="34" charset="0"/>
                <a:ea typeface="Arial-Rounded" panose="020B0500000000000000" pitchFamily="34" charset="0"/>
                <a:cs typeface="Arial-Rounded" panose="020B0500000000000000" pitchFamily="34" charset="0"/>
              </a:rPr>
              <a:t>Câu</a:t>
            </a:r>
            <a:r>
              <a:rPr lang="en-US" sz="2100" b="1" dirty="0">
                <a:latin typeface="Arial-Rounded" panose="020B0500000000000000" pitchFamily="34" charset="0"/>
                <a:ea typeface="Arial-Rounded" panose="020B0500000000000000" pitchFamily="34" charset="0"/>
                <a:cs typeface="Arial-Rounded" panose="020B0500000000000000" pitchFamily="34" charset="0"/>
              </a:rPr>
              <a:t> </a:t>
            </a:r>
            <a:r>
              <a:rPr lang="en-US" sz="2100" b="1" dirty="0" err="1">
                <a:latin typeface="Arial-Rounded" panose="020B0500000000000000" pitchFamily="34" charset="0"/>
                <a:ea typeface="Arial-Rounded" panose="020B0500000000000000" pitchFamily="34" charset="0"/>
                <a:cs typeface="Arial-Rounded" panose="020B0500000000000000" pitchFamily="34" charset="0"/>
              </a:rPr>
              <a:t>thơ</a:t>
            </a:r>
            <a:r>
              <a:rPr lang="en-US" sz="2100" b="1" dirty="0">
                <a:latin typeface="Arial-Rounded" panose="020B0500000000000000" pitchFamily="34" charset="0"/>
                <a:ea typeface="Arial-Rounded" panose="020B0500000000000000" pitchFamily="34" charset="0"/>
                <a:cs typeface="Arial-Rounded" panose="020B0500000000000000" pitchFamily="34" charset="0"/>
              </a:rPr>
              <a:t> </a:t>
            </a:r>
            <a:r>
              <a:rPr lang="en-US" sz="2100" b="1" dirty="0" err="1">
                <a:latin typeface="Arial-Rounded" panose="020B0500000000000000" pitchFamily="34" charset="0"/>
                <a:ea typeface="Arial-Rounded" panose="020B0500000000000000" pitchFamily="34" charset="0"/>
                <a:cs typeface="Arial-Rounded" panose="020B0500000000000000" pitchFamily="34" charset="0"/>
              </a:rPr>
              <a:t>nào</a:t>
            </a:r>
            <a:r>
              <a:rPr lang="en-US" sz="2100" b="1" dirty="0">
                <a:latin typeface="Arial-Rounded" panose="020B0500000000000000" pitchFamily="34" charset="0"/>
                <a:ea typeface="Arial-Rounded" panose="020B0500000000000000" pitchFamily="34" charset="0"/>
                <a:cs typeface="Arial-Rounded" panose="020B0500000000000000" pitchFamily="34" charset="0"/>
              </a:rPr>
              <a:t> </a:t>
            </a:r>
            <a:r>
              <a:rPr lang="en-US" sz="2100" b="1" dirty="0" err="1">
                <a:latin typeface="Arial-Rounded" panose="020B0500000000000000" pitchFamily="34" charset="0"/>
                <a:ea typeface="Arial-Rounded" panose="020B0500000000000000" pitchFamily="34" charset="0"/>
                <a:cs typeface="Arial-Rounded" panose="020B0500000000000000" pitchFamily="34" charset="0"/>
              </a:rPr>
              <a:t>nói</a:t>
            </a:r>
            <a:r>
              <a:rPr lang="en-US" sz="2100" b="1" dirty="0">
                <a:latin typeface="Arial-Rounded" panose="020B0500000000000000" pitchFamily="34" charset="0"/>
                <a:ea typeface="Arial-Rounded" panose="020B0500000000000000" pitchFamily="34" charset="0"/>
                <a:cs typeface="Arial-Rounded" panose="020B0500000000000000" pitchFamily="34" charset="0"/>
              </a:rPr>
              <a:t> </a:t>
            </a:r>
            <a:r>
              <a:rPr lang="en-US" sz="2100" b="1" dirty="0" err="1">
                <a:latin typeface="Arial-Rounded" panose="020B0500000000000000" pitchFamily="34" charset="0"/>
                <a:ea typeface="Arial-Rounded" panose="020B0500000000000000" pitchFamily="34" charset="0"/>
                <a:cs typeface="Arial-Rounded" panose="020B0500000000000000" pitchFamily="34" charset="0"/>
              </a:rPr>
              <a:t>về</a:t>
            </a:r>
            <a:r>
              <a:rPr lang="en-US" sz="2100" b="1" dirty="0">
                <a:latin typeface="Arial-Rounded" panose="020B0500000000000000" pitchFamily="34" charset="0"/>
                <a:ea typeface="Arial-Rounded" panose="020B0500000000000000" pitchFamily="34" charset="0"/>
                <a:cs typeface="Arial-Rounded" panose="020B0500000000000000" pitchFamily="34" charset="0"/>
              </a:rPr>
              <a:t> </a:t>
            </a:r>
            <a:r>
              <a:rPr lang="en-US" sz="2100" b="1" dirty="0" err="1">
                <a:latin typeface="Arial-Rounded" panose="020B0500000000000000" pitchFamily="34" charset="0"/>
                <a:ea typeface="Arial-Rounded" panose="020B0500000000000000" pitchFamily="34" charset="0"/>
                <a:cs typeface="Arial-Rounded" panose="020B0500000000000000" pitchFamily="34" charset="0"/>
              </a:rPr>
              <a:t>hình</a:t>
            </a:r>
            <a:r>
              <a:rPr lang="en-US" sz="2100" b="1" dirty="0">
                <a:latin typeface="Arial-Rounded" panose="020B0500000000000000" pitchFamily="34" charset="0"/>
                <a:ea typeface="Arial-Rounded" panose="020B0500000000000000" pitchFamily="34" charset="0"/>
                <a:cs typeface="Arial-Rounded" panose="020B0500000000000000" pitchFamily="34" charset="0"/>
              </a:rPr>
              <a:t> </a:t>
            </a:r>
            <a:r>
              <a:rPr lang="en-US" sz="2100" b="1" dirty="0" err="1">
                <a:latin typeface="Arial-Rounded" panose="020B0500000000000000" pitchFamily="34" charset="0"/>
                <a:ea typeface="Arial-Rounded" panose="020B0500000000000000" pitchFamily="34" charset="0"/>
                <a:cs typeface="Arial-Rounded" panose="020B0500000000000000" pitchFamily="34" charset="0"/>
              </a:rPr>
              <a:t>ảnh</a:t>
            </a:r>
            <a:r>
              <a:rPr lang="en-US" sz="2100" b="1" dirty="0">
                <a:latin typeface="Arial-Rounded" panose="020B0500000000000000" pitchFamily="34" charset="0"/>
                <a:ea typeface="Arial-Rounded" panose="020B0500000000000000" pitchFamily="34" charset="0"/>
                <a:cs typeface="Arial-Rounded" panose="020B0500000000000000" pitchFamily="34" charset="0"/>
              </a:rPr>
              <a:t> </a:t>
            </a:r>
            <a:r>
              <a:rPr lang="en-US" sz="2100" b="1" dirty="0" err="1">
                <a:latin typeface="Arial-Rounded" panose="020B0500000000000000" pitchFamily="34" charset="0"/>
                <a:ea typeface="Arial-Rounded" panose="020B0500000000000000" pitchFamily="34" charset="0"/>
                <a:cs typeface="Arial-Rounded" panose="020B0500000000000000" pitchFamily="34" charset="0"/>
              </a:rPr>
              <a:t>mái</a:t>
            </a:r>
            <a:r>
              <a:rPr lang="en-US" sz="2100" b="1" dirty="0">
                <a:latin typeface="Arial-Rounded" panose="020B0500000000000000" pitchFamily="34" charset="0"/>
                <a:ea typeface="Arial-Rounded" panose="020B0500000000000000" pitchFamily="34" charset="0"/>
                <a:cs typeface="Arial-Rounded" panose="020B0500000000000000" pitchFamily="34" charset="0"/>
              </a:rPr>
              <a:t> </a:t>
            </a:r>
            <a:r>
              <a:rPr lang="en-US" sz="2100" b="1" dirty="0" err="1">
                <a:latin typeface="Arial-Rounded" panose="020B0500000000000000" pitchFamily="34" charset="0"/>
                <a:ea typeface="Arial-Rounded" panose="020B0500000000000000" pitchFamily="34" charset="0"/>
                <a:cs typeface="Arial-Rounded" panose="020B0500000000000000" pitchFamily="34" charset="0"/>
              </a:rPr>
              <a:t>nhà</a:t>
            </a:r>
            <a:r>
              <a:rPr lang="en-US" sz="2100" b="1" dirty="0">
                <a:latin typeface="Arial-Rounded" panose="020B0500000000000000" pitchFamily="34" charset="0"/>
                <a:ea typeface="Arial-Rounded" panose="020B0500000000000000" pitchFamily="34" charset="0"/>
                <a:cs typeface="Arial-Rounded" panose="020B0500000000000000" pitchFamily="34" charset="0"/>
              </a:rPr>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31"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1000" fill="hold"/>
                                        <p:tgtEl>
                                          <p:spTgt spid="7"/>
                                        </p:tgtEl>
                                        <p:attrNameLst>
                                          <p:attrName>ppt_w</p:attrName>
                                        </p:attrNameLst>
                                      </p:cBhvr>
                                      <p:tavLst>
                                        <p:tav tm="0">
                                          <p:val>
                                            <p:fltVal val="0"/>
                                          </p:val>
                                        </p:tav>
                                        <p:tav tm="100000">
                                          <p:val>
                                            <p:strVal val="#ppt_w"/>
                                          </p:val>
                                        </p:tav>
                                      </p:tavLst>
                                    </p:anim>
                                    <p:anim calcmode="lin" valueType="num">
                                      <p:cBhvr>
                                        <p:cTn id="18" dur="1000" fill="hold"/>
                                        <p:tgtEl>
                                          <p:spTgt spid="7"/>
                                        </p:tgtEl>
                                        <p:attrNameLst>
                                          <p:attrName>ppt_h</p:attrName>
                                        </p:attrNameLst>
                                      </p:cBhvr>
                                      <p:tavLst>
                                        <p:tav tm="0">
                                          <p:val>
                                            <p:fltVal val="0"/>
                                          </p:val>
                                        </p:tav>
                                        <p:tav tm="100000">
                                          <p:val>
                                            <p:strVal val="#ppt_h"/>
                                          </p:val>
                                        </p:tav>
                                      </p:tavLst>
                                    </p:anim>
                                    <p:anim calcmode="lin" valueType="num">
                                      <p:cBhvr>
                                        <p:cTn id="19" dur="1000" fill="hold"/>
                                        <p:tgtEl>
                                          <p:spTgt spid="7"/>
                                        </p:tgtEl>
                                        <p:attrNameLst>
                                          <p:attrName>style.rotation</p:attrName>
                                        </p:attrNameLst>
                                      </p:cBhvr>
                                      <p:tavLst>
                                        <p:tav tm="0">
                                          <p:val>
                                            <p:fltVal val="90"/>
                                          </p:val>
                                        </p:tav>
                                        <p:tav tm="100000">
                                          <p:val>
                                            <p:fltVal val="0"/>
                                          </p:val>
                                        </p:tav>
                                      </p:tavLst>
                                    </p:anim>
                                    <p:animEffect transition="in" filter="fade">
                                      <p:cBhvr>
                                        <p:cTn id="20"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8927" y="0"/>
            <a:ext cx="6930737" cy="5143500"/>
          </a:xfrm>
          <a:prstGeom prst="rect">
            <a:avLst/>
          </a:prstGeom>
        </p:spPr>
      </p:pic>
    </p:spTree>
    <p:extLst>
      <p:ext uri="{BB962C8B-B14F-4D97-AF65-F5344CB8AC3E}">
        <p14:creationId xmlns:p14="http://schemas.microsoft.com/office/powerpoint/2010/main" val="375891387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192" name="Google Shape;192;p4"/>
          <p:cNvSpPr/>
          <p:nvPr/>
        </p:nvSpPr>
        <p:spPr>
          <a:xfrm rot="-3000650" flipH="1">
            <a:off x="3622607" y="980622"/>
            <a:ext cx="4003028" cy="3488687"/>
          </a:xfrm>
          <a:custGeom>
            <a:avLst/>
            <a:gdLst/>
            <a:ahLst/>
            <a:cxnLst/>
            <a:rect l="l" t="t" r="r" b="b"/>
            <a:pathLst>
              <a:path w="4003028" h="3488687" extrusionOk="0">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rgbClr val="833C0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nvGrpSpPr>
          <p:cNvPr id="193" name="Google Shape;193;p4"/>
          <p:cNvGrpSpPr/>
          <p:nvPr/>
        </p:nvGrpSpPr>
        <p:grpSpPr>
          <a:xfrm>
            <a:off x="2253689" y="1535048"/>
            <a:ext cx="1955429" cy="1333408"/>
            <a:chOff x="2253689" y="1535048"/>
            <a:chExt cx="1955429" cy="1333408"/>
          </a:xfrm>
        </p:grpSpPr>
        <p:sp>
          <p:nvSpPr>
            <p:cNvPr id="194" name="Google Shape;194;p4"/>
            <p:cNvSpPr/>
            <p:nvPr/>
          </p:nvSpPr>
          <p:spPr>
            <a:xfrm rot="971190" flipH="1">
              <a:off x="2339714" y="1766361"/>
              <a:ext cx="1783380" cy="87078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37000">
                  <a:srgbClr val="8CB823"/>
                </a:gs>
                <a:gs pos="100000">
                  <a:srgbClr val="C4D836"/>
                </a:gs>
              </a:gsLst>
              <a:lin ang="135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195" name="Google Shape;195;p4"/>
            <p:cNvSpPr/>
            <p:nvPr/>
          </p:nvSpPr>
          <p:spPr>
            <a:xfrm rot="-9473289">
              <a:off x="2919041" y="2153353"/>
              <a:ext cx="909847" cy="190357"/>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196" name="Google Shape;196;p4"/>
          <p:cNvGrpSpPr/>
          <p:nvPr/>
        </p:nvGrpSpPr>
        <p:grpSpPr>
          <a:xfrm>
            <a:off x="3760322" y="3582254"/>
            <a:ext cx="1465034" cy="1349862"/>
            <a:chOff x="3760322" y="3582254"/>
            <a:chExt cx="1465034" cy="1349862"/>
          </a:xfrm>
        </p:grpSpPr>
        <p:sp>
          <p:nvSpPr>
            <p:cNvPr id="197" name="Google Shape;197;p4"/>
            <p:cNvSpPr/>
            <p:nvPr/>
          </p:nvSpPr>
          <p:spPr>
            <a:xfrm rot="-8507573">
              <a:off x="3819583" y="3928190"/>
              <a:ext cx="1346512" cy="65799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37000">
                  <a:srgbClr val="8CB823"/>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198" name="Google Shape;198;p4"/>
            <p:cNvSpPr/>
            <p:nvPr/>
          </p:nvSpPr>
          <p:spPr>
            <a:xfrm rot="1936906" flipH="1">
              <a:off x="4240738" y="4252220"/>
              <a:ext cx="686965" cy="143840"/>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199" name="Google Shape;199;p4"/>
          <p:cNvGrpSpPr/>
          <p:nvPr/>
        </p:nvGrpSpPr>
        <p:grpSpPr>
          <a:xfrm>
            <a:off x="6089897" y="3405944"/>
            <a:ext cx="741464" cy="878352"/>
            <a:chOff x="6119714" y="3405944"/>
            <a:chExt cx="741464" cy="878352"/>
          </a:xfrm>
        </p:grpSpPr>
        <p:sp>
          <p:nvSpPr>
            <p:cNvPr id="200" name="Google Shape;200;p4"/>
            <p:cNvSpPr/>
            <p:nvPr/>
          </p:nvSpPr>
          <p:spPr>
            <a:xfrm rot="-3669911">
              <a:off x="6105396" y="3633904"/>
              <a:ext cx="770101" cy="42243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201" name="Google Shape;201;p4"/>
            <p:cNvSpPr/>
            <p:nvPr/>
          </p:nvSpPr>
          <p:spPr>
            <a:xfrm rot="6774568" flipH="1">
              <a:off x="6264227" y="3856536"/>
              <a:ext cx="392891" cy="92346"/>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202" name="Google Shape;202;p4"/>
          <p:cNvGrpSpPr/>
          <p:nvPr/>
        </p:nvGrpSpPr>
        <p:grpSpPr>
          <a:xfrm>
            <a:off x="6378045" y="3998247"/>
            <a:ext cx="767568" cy="484084"/>
            <a:chOff x="6378045" y="3998247"/>
            <a:chExt cx="767568" cy="484084"/>
          </a:xfrm>
        </p:grpSpPr>
        <p:sp>
          <p:nvSpPr>
            <p:cNvPr id="203" name="Google Shape;203;p4"/>
            <p:cNvSpPr/>
            <p:nvPr/>
          </p:nvSpPr>
          <p:spPr>
            <a:xfrm rot="-681126">
              <a:off x="6405591" y="4064938"/>
              <a:ext cx="712475" cy="35070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204" name="Google Shape;204;p4"/>
            <p:cNvSpPr/>
            <p:nvPr/>
          </p:nvSpPr>
          <p:spPr>
            <a:xfrm rot="9763353" flipH="1">
              <a:off x="6521746" y="4215747"/>
              <a:ext cx="363491" cy="76665"/>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205" name="Google Shape;205;p4"/>
          <p:cNvGrpSpPr/>
          <p:nvPr/>
        </p:nvGrpSpPr>
        <p:grpSpPr>
          <a:xfrm>
            <a:off x="5029754" y="2073115"/>
            <a:ext cx="598228" cy="850125"/>
            <a:chOff x="5077882" y="2061083"/>
            <a:chExt cx="598228" cy="850125"/>
          </a:xfrm>
        </p:grpSpPr>
        <p:sp>
          <p:nvSpPr>
            <p:cNvPr id="206" name="Google Shape;206;p4"/>
            <p:cNvSpPr/>
            <p:nvPr/>
          </p:nvSpPr>
          <p:spPr>
            <a:xfrm rot="-4549107">
              <a:off x="4991946" y="2274930"/>
              <a:ext cx="770101" cy="42243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207" name="Google Shape;207;p4"/>
            <p:cNvSpPr/>
            <p:nvPr/>
          </p:nvSpPr>
          <p:spPr>
            <a:xfrm rot="5895372" flipH="1">
              <a:off x="5166313" y="2503220"/>
              <a:ext cx="392891" cy="92346"/>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208" name="Google Shape;208;p4"/>
          <p:cNvGrpSpPr/>
          <p:nvPr/>
        </p:nvGrpSpPr>
        <p:grpSpPr>
          <a:xfrm>
            <a:off x="5299207" y="2516037"/>
            <a:ext cx="806538" cy="633648"/>
            <a:chOff x="5299207" y="2540101"/>
            <a:chExt cx="806538" cy="633648"/>
          </a:xfrm>
        </p:grpSpPr>
        <p:sp>
          <p:nvSpPr>
            <p:cNvPr id="209" name="Google Shape;209;p4"/>
            <p:cNvSpPr/>
            <p:nvPr/>
          </p:nvSpPr>
          <p:spPr>
            <a:xfrm rot="-1560322">
              <a:off x="5339322" y="2681574"/>
              <a:ext cx="726307" cy="350702"/>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210" name="Google Shape;210;p4"/>
            <p:cNvSpPr/>
            <p:nvPr/>
          </p:nvSpPr>
          <p:spPr>
            <a:xfrm rot="8884157" flipH="1">
              <a:off x="5463265" y="2847305"/>
              <a:ext cx="370548" cy="76665"/>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211" name="Google Shape;211;p4"/>
          <p:cNvGrpSpPr/>
          <p:nvPr/>
        </p:nvGrpSpPr>
        <p:grpSpPr>
          <a:xfrm>
            <a:off x="7410774" y="1197999"/>
            <a:ext cx="778581" cy="875100"/>
            <a:chOff x="7374678" y="1161903"/>
            <a:chExt cx="778581" cy="875100"/>
          </a:xfrm>
        </p:grpSpPr>
        <p:sp>
          <p:nvSpPr>
            <p:cNvPr id="212" name="Google Shape;212;p4"/>
            <p:cNvSpPr/>
            <p:nvPr/>
          </p:nvSpPr>
          <p:spPr>
            <a:xfrm rot="7420741" flipH="1">
              <a:off x="7378918" y="1388237"/>
              <a:ext cx="770101" cy="42243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213" name="Google Shape;213;p4"/>
            <p:cNvSpPr/>
            <p:nvPr/>
          </p:nvSpPr>
          <p:spPr>
            <a:xfrm rot="-3023738">
              <a:off x="7530177" y="1606273"/>
              <a:ext cx="392891" cy="92346"/>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214" name="Google Shape;214;p4"/>
          <p:cNvGrpSpPr/>
          <p:nvPr/>
        </p:nvGrpSpPr>
        <p:grpSpPr>
          <a:xfrm>
            <a:off x="7025358" y="1209298"/>
            <a:ext cx="538720" cy="795156"/>
            <a:chOff x="7001294" y="1209298"/>
            <a:chExt cx="538720" cy="795156"/>
          </a:xfrm>
        </p:grpSpPr>
        <p:sp>
          <p:nvSpPr>
            <p:cNvPr id="215" name="Google Shape;215;p4"/>
            <p:cNvSpPr/>
            <p:nvPr/>
          </p:nvSpPr>
          <p:spPr>
            <a:xfrm rot="4431956" flipH="1">
              <a:off x="6907501" y="1431525"/>
              <a:ext cx="726307" cy="350702"/>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216" name="Google Shape;216;p4"/>
            <p:cNvSpPr/>
            <p:nvPr/>
          </p:nvSpPr>
          <p:spPr>
            <a:xfrm rot="-6012523">
              <a:off x="7100276" y="1627802"/>
              <a:ext cx="370548" cy="76665"/>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217" name="Google Shape;217;p4"/>
          <p:cNvGrpSpPr/>
          <p:nvPr/>
        </p:nvGrpSpPr>
        <p:grpSpPr>
          <a:xfrm>
            <a:off x="7507360" y="1418371"/>
            <a:ext cx="2289464" cy="1795572"/>
            <a:chOff x="7507360" y="1418371"/>
            <a:chExt cx="2289464" cy="1795572"/>
          </a:xfrm>
        </p:grpSpPr>
        <p:sp>
          <p:nvSpPr>
            <p:cNvPr id="218" name="Google Shape;218;p4"/>
            <p:cNvSpPr/>
            <p:nvPr/>
          </p:nvSpPr>
          <p:spPr>
            <a:xfrm rot="9340066" flipH="1">
              <a:off x="7632912" y="1791715"/>
              <a:ext cx="2038360" cy="104888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4CA420"/>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219" name="Google Shape;219;p4"/>
            <p:cNvSpPr/>
            <p:nvPr/>
          </p:nvSpPr>
          <p:spPr>
            <a:xfrm rot="-1104413">
              <a:off x="7973719" y="2267331"/>
              <a:ext cx="1039933" cy="229291"/>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220" name="Google Shape;220;p4"/>
          <p:cNvGrpSpPr/>
          <p:nvPr/>
        </p:nvGrpSpPr>
        <p:grpSpPr>
          <a:xfrm rot="2799594" flipH="1">
            <a:off x="5077585" y="-4173"/>
            <a:ext cx="1296742" cy="2117363"/>
            <a:chOff x="1279516" y="-3525500"/>
            <a:chExt cx="1296742" cy="2550422"/>
          </a:xfrm>
        </p:grpSpPr>
        <p:sp>
          <p:nvSpPr>
            <p:cNvPr id="221" name="Google Shape;221;p4"/>
            <p:cNvSpPr/>
            <p:nvPr/>
          </p:nvSpPr>
          <p:spPr>
            <a:xfrm rot="5044479" flipH="1">
              <a:off x="700256" y="-2774730"/>
              <a:ext cx="2455261" cy="104888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135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222" name="Google Shape;222;p4"/>
            <p:cNvSpPr/>
            <p:nvPr/>
          </p:nvSpPr>
          <p:spPr>
            <a:xfrm rot="-5400000">
              <a:off x="1314007" y="-2158857"/>
              <a:ext cx="1252628" cy="229291"/>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223" name="Google Shape;223;p4"/>
          <p:cNvGrpSpPr/>
          <p:nvPr/>
        </p:nvGrpSpPr>
        <p:grpSpPr>
          <a:xfrm>
            <a:off x="-599090" y="-78586"/>
            <a:ext cx="5213131" cy="4808241"/>
            <a:chOff x="1001374" y="-370703"/>
            <a:chExt cx="6695744" cy="6175701"/>
          </a:xfrm>
        </p:grpSpPr>
        <p:pic>
          <p:nvPicPr>
            <p:cNvPr id="224" name="Google Shape;224;p4"/>
            <p:cNvPicPr preferRelativeResize="0"/>
            <p:nvPr/>
          </p:nvPicPr>
          <p:blipFill rotWithShape="1">
            <a:blip r:embed="rId3">
              <a:alphaModFix/>
            </a:blip>
            <a:srcRect l="2993" r="4332" b="1428"/>
            <a:stretch/>
          </p:blipFill>
          <p:spPr>
            <a:xfrm>
              <a:off x="1001374" y="-370703"/>
              <a:ext cx="6695744" cy="6175701"/>
            </a:xfrm>
            <a:prstGeom prst="rect">
              <a:avLst/>
            </a:prstGeom>
            <a:noFill/>
            <a:ln>
              <a:noFill/>
            </a:ln>
          </p:spPr>
        </p:pic>
        <p:sp>
          <p:nvSpPr>
            <p:cNvPr id="225" name="Google Shape;225;p4"/>
            <p:cNvSpPr/>
            <p:nvPr/>
          </p:nvSpPr>
          <p:spPr>
            <a:xfrm>
              <a:off x="2516995" y="893874"/>
              <a:ext cx="3649026" cy="3649026"/>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sp>
        <p:nvSpPr>
          <p:cNvPr id="226" name="Google Shape;226;p4"/>
          <p:cNvSpPr txBox="1"/>
          <p:nvPr/>
        </p:nvSpPr>
        <p:spPr>
          <a:xfrm>
            <a:off x="173229" y="2325603"/>
            <a:ext cx="3588404" cy="76944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400" b="1">
                <a:solidFill>
                  <a:srgbClr val="0070C0"/>
                </a:solidFill>
                <a:latin typeface="Arial Rounded"/>
                <a:ea typeface="Arial Rounded"/>
                <a:cs typeface="Arial Rounded"/>
                <a:sym typeface="Arial Rounded"/>
              </a:rPr>
              <a:t>Đọc</a:t>
            </a:r>
            <a:endParaRPr sz="4400" b="1">
              <a:solidFill>
                <a:srgbClr val="0070C0"/>
              </a:solidFill>
              <a:latin typeface="Arial Rounded"/>
              <a:ea typeface="Arial Rounded"/>
              <a:cs typeface="Arial Rounded"/>
              <a:sym typeface="Arial Rounded"/>
            </a:endParaRPr>
          </a:p>
        </p:txBody>
      </p:sp>
      <p:sp>
        <p:nvSpPr>
          <p:cNvPr id="227" name="Google Shape;227;p4"/>
          <p:cNvSpPr txBox="1"/>
          <p:nvPr/>
        </p:nvSpPr>
        <p:spPr>
          <a:xfrm>
            <a:off x="1445315" y="1383779"/>
            <a:ext cx="1010925" cy="92333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5400" b="1">
                <a:solidFill>
                  <a:srgbClr val="0070C0"/>
                </a:solidFill>
                <a:latin typeface="Arial Rounded"/>
                <a:ea typeface="Arial Rounded"/>
                <a:cs typeface="Arial Rounded"/>
                <a:sym typeface="Arial Rounded"/>
              </a:rPr>
              <a:t>2</a:t>
            </a:r>
            <a:endParaRPr sz="5400" b="1">
              <a:solidFill>
                <a:srgbClr val="0070C0"/>
              </a:solidFill>
              <a:latin typeface="Arial Rounded"/>
              <a:ea typeface="Arial Rounded"/>
              <a:cs typeface="Arial Rounded"/>
              <a:sym typeface="Arial Rounded"/>
            </a:endParaRPr>
          </a:p>
        </p:txBody>
      </p:sp>
      <p:pic>
        <p:nvPicPr>
          <p:cNvPr id="228" name="Google Shape;228;p4"/>
          <p:cNvPicPr preferRelativeResize="0"/>
          <p:nvPr/>
        </p:nvPicPr>
        <p:blipFill rotWithShape="1">
          <a:blip r:embed="rId4">
            <a:alphaModFix/>
          </a:blip>
          <a:srcRect/>
          <a:stretch/>
        </p:blipFill>
        <p:spPr>
          <a:xfrm>
            <a:off x="6554891" y="454275"/>
            <a:ext cx="2248544" cy="753135"/>
          </a:xfrm>
          <a:prstGeom prst="rect">
            <a:avLst/>
          </a:prstGeom>
          <a:noFill/>
          <a:ln>
            <a:noFill/>
          </a:ln>
        </p:spPr>
      </p:pic>
      <p:pic>
        <p:nvPicPr>
          <p:cNvPr id="229" name="Google Shape;229;p4"/>
          <p:cNvPicPr preferRelativeResize="0"/>
          <p:nvPr/>
        </p:nvPicPr>
        <p:blipFill rotWithShape="1">
          <a:blip r:embed="rId5">
            <a:alphaModFix/>
          </a:blip>
          <a:srcRect/>
          <a:stretch/>
        </p:blipFill>
        <p:spPr>
          <a:xfrm>
            <a:off x="7214976" y="2452092"/>
            <a:ext cx="1125835" cy="2607748"/>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92"/>
                                        </p:tgtEl>
                                        <p:attrNameLst>
                                          <p:attrName>style.visibility</p:attrName>
                                        </p:attrNameLst>
                                      </p:cBhvr>
                                      <p:to>
                                        <p:strVal val="visible"/>
                                      </p:to>
                                    </p:set>
                                    <p:animEffect transition="in" filter="fade">
                                      <p:cBhvr>
                                        <p:cTn id="7" dur="750"/>
                                        <p:tgtEl>
                                          <p:spTgt spid="192"/>
                                        </p:tgtEl>
                                      </p:cBhvr>
                                    </p:animEffect>
                                  </p:childTnLst>
                                </p:cTn>
                              </p:par>
                            </p:childTnLst>
                          </p:cTn>
                        </p:par>
                        <p:par>
                          <p:cTn id="8" fill="hold">
                            <p:stCondLst>
                              <p:cond delay="750"/>
                            </p:stCondLst>
                            <p:childTnLst>
                              <p:par>
                                <p:cTn id="9" presetID="23" presetClass="entr" presetSubtype="16" fill="hold" nodeType="afterEffect">
                                  <p:stCondLst>
                                    <p:cond delay="0"/>
                                  </p:stCondLst>
                                  <p:childTnLst>
                                    <p:set>
                                      <p:cBhvr>
                                        <p:cTn id="10" dur="1" fill="hold">
                                          <p:stCondLst>
                                            <p:cond delay="0"/>
                                          </p:stCondLst>
                                        </p:cTn>
                                        <p:tgtEl>
                                          <p:spTgt spid="220"/>
                                        </p:tgtEl>
                                        <p:attrNameLst>
                                          <p:attrName>style.visibility</p:attrName>
                                        </p:attrNameLst>
                                      </p:cBhvr>
                                      <p:to>
                                        <p:strVal val="visible"/>
                                      </p:to>
                                    </p:set>
                                    <p:anim calcmode="lin" valueType="num">
                                      <p:cBhvr additive="base">
                                        <p:cTn id="11" dur="750"/>
                                        <p:tgtEl>
                                          <p:spTgt spid="220"/>
                                        </p:tgtEl>
                                        <p:attrNameLst>
                                          <p:attrName>ppt_w</p:attrName>
                                        </p:attrNameLst>
                                      </p:cBhvr>
                                      <p:tavLst>
                                        <p:tav tm="0">
                                          <p:val>
                                            <p:strVal val="0"/>
                                          </p:val>
                                        </p:tav>
                                        <p:tav tm="100000">
                                          <p:val>
                                            <p:strVal val="#ppt_w"/>
                                          </p:val>
                                        </p:tav>
                                      </p:tavLst>
                                    </p:anim>
                                    <p:anim calcmode="lin" valueType="num">
                                      <p:cBhvr additive="base">
                                        <p:cTn id="12" dur="750"/>
                                        <p:tgtEl>
                                          <p:spTgt spid="220"/>
                                        </p:tgtEl>
                                        <p:attrNameLst>
                                          <p:attrName>ppt_h</p:attrName>
                                        </p:attrNameLst>
                                      </p:cBhvr>
                                      <p:tavLst>
                                        <p:tav tm="0">
                                          <p:val>
                                            <p:strVal val="0"/>
                                          </p:val>
                                        </p:tav>
                                        <p:tav tm="100000">
                                          <p:val>
                                            <p:strVal val="#ppt_h"/>
                                          </p:val>
                                        </p:tav>
                                      </p:tavLst>
                                    </p:anim>
                                  </p:childTnLst>
                                </p:cTn>
                              </p:par>
                              <p:par>
                                <p:cTn id="13" presetID="23" presetClass="entr" presetSubtype="16" fill="hold" nodeType="withEffect">
                                  <p:stCondLst>
                                    <p:cond delay="0"/>
                                  </p:stCondLst>
                                  <p:childTnLst>
                                    <p:set>
                                      <p:cBhvr>
                                        <p:cTn id="14" dur="1" fill="hold">
                                          <p:stCondLst>
                                            <p:cond delay="0"/>
                                          </p:stCondLst>
                                        </p:cTn>
                                        <p:tgtEl>
                                          <p:spTgt spid="217"/>
                                        </p:tgtEl>
                                        <p:attrNameLst>
                                          <p:attrName>style.visibility</p:attrName>
                                        </p:attrNameLst>
                                      </p:cBhvr>
                                      <p:to>
                                        <p:strVal val="visible"/>
                                      </p:to>
                                    </p:set>
                                    <p:anim calcmode="lin" valueType="num">
                                      <p:cBhvr additive="base">
                                        <p:cTn id="15" dur="750"/>
                                        <p:tgtEl>
                                          <p:spTgt spid="217"/>
                                        </p:tgtEl>
                                        <p:attrNameLst>
                                          <p:attrName>ppt_w</p:attrName>
                                        </p:attrNameLst>
                                      </p:cBhvr>
                                      <p:tavLst>
                                        <p:tav tm="0">
                                          <p:val>
                                            <p:strVal val="0"/>
                                          </p:val>
                                        </p:tav>
                                        <p:tav tm="100000">
                                          <p:val>
                                            <p:strVal val="#ppt_w"/>
                                          </p:val>
                                        </p:tav>
                                      </p:tavLst>
                                    </p:anim>
                                    <p:anim calcmode="lin" valueType="num">
                                      <p:cBhvr additive="base">
                                        <p:cTn id="16" dur="750"/>
                                        <p:tgtEl>
                                          <p:spTgt spid="217"/>
                                        </p:tgtEl>
                                        <p:attrNameLst>
                                          <p:attrName>ppt_h</p:attrName>
                                        </p:attrNameLst>
                                      </p:cBhvr>
                                      <p:tavLst>
                                        <p:tav tm="0">
                                          <p:val>
                                            <p:strVal val="0"/>
                                          </p:val>
                                        </p:tav>
                                        <p:tav tm="100000">
                                          <p:val>
                                            <p:strVal val="#ppt_h"/>
                                          </p:val>
                                        </p:tav>
                                      </p:tavLst>
                                    </p:anim>
                                  </p:childTnLst>
                                </p:cTn>
                              </p:par>
                              <p:par>
                                <p:cTn id="17" presetID="23" presetClass="entr" presetSubtype="16" fill="hold" nodeType="withEffect">
                                  <p:stCondLst>
                                    <p:cond delay="0"/>
                                  </p:stCondLst>
                                  <p:childTnLst>
                                    <p:set>
                                      <p:cBhvr>
                                        <p:cTn id="18" dur="1" fill="hold">
                                          <p:stCondLst>
                                            <p:cond delay="0"/>
                                          </p:stCondLst>
                                        </p:cTn>
                                        <p:tgtEl>
                                          <p:spTgt spid="211"/>
                                        </p:tgtEl>
                                        <p:attrNameLst>
                                          <p:attrName>style.visibility</p:attrName>
                                        </p:attrNameLst>
                                      </p:cBhvr>
                                      <p:to>
                                        <p:strVal val="visible"/>
                                      </p:to>
                                    </p:set>
                                    <p:anim calcmode="lin" valueType="num">
                                      <p:cBhvr additive="base">
                                        <p:cTn id="19" dur="750"/>
                                        <p:tgtEl>
                                          <p:spTgt spid="211"/>
                                        </p:tgtEl>
                                        <p:attrNameLst>
                                          <p:attrName>ppt_w</p:attrName>
                                        </p:attrNameLst>
                                      </p:cBhvr>
                                      <p:tavLst>
                                        <p:tav tm="0">
                                          <p:val>
                                            <p:strVal val="0"/>
                                          </p:val>
                                        </p:tav>
                                        <p:tav tm="100000">
                                          <p:val>
                                            <p:strVal val="#ppt_w"/>
                                          </p:val>
                                        </p:tav>
                                      </p:tavLst>
                                    </p:anim>
                                    <p:anim calcmode="lin" valueType="num">
                                      <p:cBhvr additive="base">
                                        <p:cTn id="20" dur="750"/>
                                        <p:tgtEl>
                                          <p:spTgt spid="211"/>
                                        </p:tgtEl>
                                        <p:attrNameLst>
                                          <p:attrName>ppt_h</p:attrName>
                                        </p:attrNameLst>
                                      </p:cBhvr>
                                      <p:tavLst>
                                        <p:tav tm="0">
                                          <p:val>
                                            <p:strVal val="0"/>
                                          </p:val>
                                        </p:tav>
                                        <p:tav tm="100000">
                                          <p:val>
                                            <p:strVal val="#ppt_h"/>
                                          </p:val>
                                        </p:tav>
                                      </p:tavLst>
                                    </p:anim>
                                  </p:childTnLst>
                                </p:cTn>
                              </p:par>
                              <p:par>
                                <p:cTn id="21" presetID="23" presetClass="entr" presetSubtype="16" fill="hold" nodeType="withEffect">
                                  <p:stCondLst>
                                    <p:cond delay="0"/>
                                  </p:stCondLst>
                                  <p:childTnLst>
                                    <p:set>
                                      <p:cBhvr>
                                        <p:cTn id="22" dur="1" fill="hold">
                                          <p:stCondLst>
                                            <p:cond delay="0"/>
                                          </p:stCondLst>
                                        </p:cTn>
                                        <p:tgtEl>
                                          <p:spTgt spid="214"/>
                                        </p:tgtEl>
                                        <p:attrNameLst>
                                          <p:attrName>style.visibility</p:attrName>
                                        </p:attrNameLst>
                                      </p:cBhvr>
                                      <p:to>
                                        <p:strVal val="visible"/>
                                      </p:to>
                                    </p:set>
                                    <p:anim calcmode="lin" valueType="num">
                                      <p:cBhvr additive="base">
                                        <p:cTn id="23" dur="750"/>
                                        <p:tgtEl>
                                          <p:spTgt spid="214"/>
                                        </p:tgtEl>
                                        <p:attrNameLst>
                                          <p:attrName>ppt_w</p:attrName>
                                        </p:attrNameLst>
                                      </p:cBhvr>
                                      <p:tavLst>
                                        <p:tav tm="0">
                                          <p:val>
                                            <p:strVal val="0"/>
                                          </p:val>
                                        </p:tav>
                                        <p:tav tm="100000">
                                          <p:val>
                                            <p:strVal val="#ppt_w"/>
                                          </p:val>
                                        </p:tav>
                                      </p:tavLst>
                                    </p:anim>
                                    <p:anim calcmode="lin" valueType="num">
                                      <p:cBhvr additive="base">
                                        <p:cTn id="24" dur="750"/>
                                        <p:tgtEl>
                                          <p:spTgt spid="214"/>
                                        </p:tgtEl>
                                        <p:attrNameLst>
                                          <p:attrName>ppt_h</p:attrName>
                                        </p:attrNameLst>
                                      </p:cBhvr>
                                      <p:tavLst>
                                        <p:tav tm="0">
                                          <p:val>
                                            <p:strVal val="0"/>
                                          </p:val>
                                        </p:tav>
                                        <p:tav tm="100000">
                                          <p:val>
                                            <p:strVal val="#ppt_h"/>
                                          </p:val>
                                        </p:tav>
                                      </p:tavLst>
                                    </p:anim>
                                  </p:childTnLst>
                                </p:cTn>
                              </p:par>
                              <p:par>
                                <p:cTn id="25" presetID="23" presetClass="entr" presetSubtype="16" fill="hold" nodeType="withEffect">
                                  <p:stCondLst>
                                    <p:cond delay="0"/>
                                  </p:stCondLst>
                                  <p:childTnLst>
                                    <p:set>
                                      <p:cBhvr>
                                        <p:cTn id="26" dur="1" fill="hold">
                                          <p:stCondLst>
                                            <p:cond delay="0"/>
                                          </p:stCondLst>
                                        </p:cTn>
                                        <p:tgtEl>
                                          <p:spTgt spid="208"/>
                                        </p:tgtEl>
                                        <p:attrNameLst>
                                          <p:attrName>style.visibility</p:attrName>
                                        </p:attrNameLst>
                                      </p:cBhvr>
                                      <p:to>
                                        <p:strVal val="visible"/>
                                      </p:to>
                                    </p:set>
                                    <p:anim calcmode="lin" valueType="num">
                                      <p:cBhvr additive="base">
                                        <p:cTn id="27" dur="750"/>
                                        <p:tgtEl>
                                          <p:spTgt spid="208"/>
                                        </p:tgtEl>
                                        <p:attrNameLst>
                                          <p:attrName>ppt_w</p:attrName>
                                        </p:attrNameLst>
                                      </p:cBhvr>
                                      <p:tavLst>
                                        <p:tav tm="0">
                                          <p:val>
                                            <p:strVal val="0"/>
                                          </p:val>
                                        </p:tav>
                                        <p:tav tm="100000">
                                          <p:val>
                                            <p:strVal val="#ppt_w"/>
                                          </p:val>
                                        </p:tav>
                                      </p:tavLst>
                                    </p:anim>
                                    <p:anim calcmode="lin" valueType="num">
                                      <p:cBhvr additive="base">
                                        <p:cTn id="28" dur="750"/>
                                        <p:tgtEl>
                                          <p:spTgt spid="208"/>
                                        </p:tgtEl>
                                        <p:attrNameLst>
                                          <p:attrName>ppt_h</p:attrName>
                                        </p:attrNameLst>
                                      </p:cBhvr>
                                      <p:tavLst>
                                        <p:tav tm="0">
                                          <p:val>
                                            <p:strVal val="0"/>
                                          </p:val>
                                        </p:tav>
                                        <p:tav tm="100000">
                                          <p:val>
                                            <p:strVal val="#ppt_h"/>
                                          </p:val>
                                        </p:tav>
                                      </p:tavLst>
                                    </p:anim>
                                  </p:childTnLst>
                                </p:cTn>
                              </p:par>
                              <p:par>
                                <p:cTn id="29" presetID="23" presetClass="entr" presetSubtype="16" fill="hold" nodeType="withEffect">
                                  <p:stCondLst>
                                    <p:cond delay="0"/>
                                  </p:stCondLst>
                                  <p:childTnLst>
                                    <p:set>
                                      <p:cBhvr>
                                        <p:cTn id="30" dur="1" fill="hold">
                                          <p:stCondLst>
                                            <p:cond delay="0"/>
                                          </p:stCondLst>
                                        </p:cTn>
                                        <p:tgtEl>
                                          <p:spTgt spid="205"/>
                                        </p:tgtEl>
                                        <p:attrNameLst>
                                          <p:attrName>style.visibility</p:attrName>
                                        </p:attrNameLst>
                                      </p:cBhvr>
                                      <p:to>
                                        <p:strVal val="visible"/>
                                      </p:to>
                                    </p:set>
                                    <p:anim calcmode="lin" valueType="num">
                                      <p:cBhvr additive="base">
                                        <p:cTn id="31" dur="750"/>
                                        <p:tgtEl>
                                          <p:spTgt spid="205"/>
                                        </p:tgtEl>
                                        <p:attrNameLst>
                                          <p:attrName>ppt_w</p:attrName>
                                        </p:attrNameLst>
                                      </p:cBhvr>
                                      <p:tavLst>
                                        <p:tav tm="0">
                                          <p:val>
                                            <p:strVal val="0"/>
                                          </p:val>
                                        </p:tav>
                                        <p:tav tm="100000">
                                          <p:val>
                                            <p:strVal val="#ppt_w"/>
                                          </p:val>
                                        </p:tav>
                                      </p:tavLst>
                                    </p:anim>
                                    <p:anim calcmode="lin" valueType="num">
                                      <p:cBhvr additive="base">
                                        <p:cTn id="32" dur="750"/>
                                        <p:tgtEl>
                                          <p:spTgt spid="205"/>
                                        </p:tgtEl>
                                        <p:attrNameLst>
                                          <p:attrName>ppt_h</p:attrName>
                                        </p:attrNameLst>
                                      </p:cBhvr>
                                      <p:tavLst>
                                        <p:tav tm="0">
                                          <p:val>
                                            <p:strVal val="0"/>
                                          </p:val>
                                        </p:tav>
                                        <p:tav tm="100000">
                                          <p:val>
                                            <p:strVal val="#ppt_h"/>
                                          </p:val>
                                        </p:tav>
                                      </p:tavLst>
                                    </p:anim>
                                  </p:childTnLst>
                                </p:cTn>
                              </p:par>
                              <p:par>
                                <p:cTn id="33" presetID="23" presetClass="entr" presetSubtype="16" fill="hold" nodeType="withEffect">
                                  <p:stCondLst>
                                    <p:cond delay="0"/>
                                  </p:stCondLst>
                                  <p:childTnLst>
                                    <p:set>
                                      <p:cBhvr>
                                        <p:cTn id="34" dur="1" fill="hold">
                                          <p:stCondLst>
                                            <p:cond delay="0"/>
                                          </p:stCondLst>
                                        </p:cTn>
                                        <p:tgtEl>
                                          <p:spTgt spid="199"/>
                                        </p:tgtEl>
                                        <p:attrNameLst>
                                          <p:attrName>style.visibility</p:attrName>
                                        </p:attrNameLst>
                                      </p:cBhvr>
                                      <p:to>
                                        <p:strVal val="visible"/>
                                      </p:to>
                                    </p:set>
                                    <p:anim calcmode="lin" valueType="num">
                                      <p:cBhvr additive="base">
                                        <p:cTn id="35" dur="750"/>
                                        <p:tgtEl>
                                          <p:spTgt spid="199"/>
                                        </p:tgtEl>
                                        <p:attrNameLst>
                                          <p:attrName>ppt_w</p:attrName>
                                        </p:attrNameLst>
                                      </p:cBhvr>
                                      <p:tavLst>
                                        <p:tav tm="0">
                                          <p:val>
                                            <p:strVal val="0"/>
                                          </p:val>
                                        </p:tav>
                                        <p:tav tm="100000">
                                          <p:val>
                                            <p:strVal val="#ppt_w"/>
                                          </p:val>
                                        </p:tav>
                                      </p:tavLst>
                                    </p:anim>
                                    <p:anim calcmode="lin" valueType="num">
                                      <p:cBhvr additive="base">
                                        <p:cTn id="36" dur="750"/>
                                        <p:tgtEl>
                                          <p:spTgt spid="199"/>
                                        </p:tgtEl>
                                        <p:attrNameLst>
                                          <p:attrName>ppt_h</p:attrName>
                                        </p:attrNameLst>
                                      </p:cBhvr>
                                      <p:tavLst>
                                        <p:tav tm="0">
                                          <p:val>
                                            <p:strVal val="0"/>
                                          </p:val>
                                        </p:tav>
                                        <p:tav tm="100000">
                                          <p:val>
                                            <p:strVal val="#ppt_h"/>
                                          </p:val>
                                        </p:tav>
                                      </p:tavLst>
                                    </p:anim>
                                  </p:childTnLst>
                                </p:cTn>
                              </p:par>
                              <p:par>
                                <p:cTn id="37" presetID="23" presetClass="entr" presetSubtype="16" fill="hold" nodeType="withEffect">
                                  <p:stCondLst>
                                    <p:cond delay="0"/>
                                  </p:stCondLst>
                                  <p:childTnLst>
                                    <p:set>
                                      <p:cBhvr>
                                        <p:cTn id="38" dur="1" fill="hold">
                                          <p:stCondLst>
                                            <p:cond delay="0"/>
                                          </p:stCondLst>
                                        </p:cTn>
                                        <p:tgtEl>
                                          <p:spTgt spid="202"/>
                                        </p:tgtEl>
                                        <p:attrNameLst>
                                          <p:attrName>style.visibility</p:attrName>
                                        </p:attrNameLst>
                                      </p:cBhvr>
                                      <p:to>
                                        <p:strVal val="visible"/>
                                      </p:to>
                                    </p:set>
                                    <p:anim calcmode="lin" valueType="num">
                                      <p:cBhvr additive="base">
                                        <p:cTn id="39" dur="750"/>
                                        <p:tgtEl>
                                          <p:spTgt spid="202"/>
                                        </p:tgtEl>
                                        <p:attrNameLst>
                                          <p:attrName>ppt_w</p:attrName>
                                        </p:attrNameLst>
                                      </p:cBhvr>
                                      <p:tavLst>
                                        <p:tav tm="0">
                                          <p:val>
                                            <p:strVal val="0"/>
                                          </p:val>
                                        </p:tav>
                                        <p:tav tm="100000">
                                          <p:val>
                                            <p:strVal val="#ppt_w"/>
                                          </p:val>
                                        </p:tav>
                                      </p:tavLst>
                                    </p:anim>
                                    <p:anim calcmode="lin" valueType="num">
                                      <p:cBhvr additive="base">
                                        <p:cTn id="40" dur="750"/>
                                        <p:tgtEl>
                                          <p:spTgt spid="202"/>
                                        </p:tgtEl>
                                        <p:attrNameLst>
                                          <p:attrName>ppt_h</p:attrName>
                                        </p:attrNameLst>
                                      </p:cBhvr>
                                      <p:tavLst>
                                        <p:tav tm="0">
                                          <p:val>
                                            <p:strVal val="0"/>
                                          </p:val>
                                        </p:tav>
                                        <p:tav tm="100000">
                                          <p:val>
                                            <p:strVal val="#ppt_h"/>
                                          </p:val>
                                        </p:tav>
                                      </p:tavLst>
                                    </p:anim>
                                  </p:childTnLst>
                                </p:cTn>
                              </p:par>
                              <p:par>
                                <p:cTn id="41" presetID="23" presetClass="entr" presetSubtype="16" fill="hold" nodeType="withEffect">
                                  <p:stCondLst>
                                    <p:cond delay="0"/>
                                  </p:stCondLst>
                                  <p:childTnLst>
                                    <p:set>
                                      <p:cBhvr>
                                        <p:cTn id="42" dur="1" fill="hold">
                                          <p:stCondLst>
                                            <p:cond delay="0"/>
                                          </p:stCondLst>
                                        </p:cTn>
                                        <p:tgtEl>
                                          <p:spTgt spid="196"/>
                                        </p:tgtEl>
                                        <p:attrNameLst>
                                          <p:attrName>style.visibility</p:attrName>
                                        </p:attrNameLst>
                                      </p:cBhvr>
                                      <p:to>
                                        <p:strVal val="visible"/>
                                      </p:to>
                                    </p:set>
                                    <p:anim calcmode="lin" valueType="num">
                                      <p:cBhvr additive="base">
                                        <p:cTn id="43" dur="750"/>
                                        <p:tgtEl>
                                          <p:spTgt spid="196"/>
                                        </p:tgtEl>
                                        <p:attrNameLst>
                                          <p:attrName>ppt_w</p:attrName>
                                        </p:attrNameLst>
                                      </p:cBhvr>
                                      <p:tavLst>
                                        <p:tav tm="0">
                                          <p:val>
                                            <p:strVal val="0"/>
                                          </p:val>
                                        </p:tav>
                                        <p:tav tm="100000">
                                          <p:val>
                                            <p:strVal val="#ppt_w"/>
                                          </p:val>
                                        </p:tav>
                                      </p:tavLst>
                                    </p:anim>
                                    <p:anim calcmode="lin" valueType="num">
                                      <p:cBhvr additive="base">
                                        <p:cTn id="44" dur="750"/>
                                        <p:tgtEl>
                                          <p:spTgt spid="196"/>
                                        </p:tgtEl>
                                        <p:attrNameLst>
                                          <p:attrName>ppt_h</p:attrName>
                                        </p:attrNameLst>
                                      </p:cBhvr>
                                      <p:tavLst>
                                        <p:tav tm="0">
                                          <p:val>
                                            <p:strVal val="0"/>
                                          </p:val>
                                        </p:tav>
                                        <p:tav tm="100000">
                                          <p:val>
                                            <p:strVal val="#ppt_h"/>
                                          </p:val>
                                        </p:tav>
                                      </p:tavLst>
                                    </p:anim>
                                  </p:childTnLst>
                                </p:cTn>
                              </p:par>
                              <p:par>
                                <p:cTn id="45" presetID="23" presetClass="entr" presetSubtype="16" fill="hold" nodeType="withEffect">
                                  <p:stCondLst>
                                    <p:cond delay="0"/>
                                  </p:stCondLst>
                                  <p:childTnLst>
                                    <p:set>
                                      <p:cBhvr>
                                        <p:cTn id="46" dur="1" fill="hold">
                                          <p:stCondLst>
                                            <p:cond delay="0"/>
                                          </p:stCondLst>
                                        </p:cTn>
                                        <p:tgtEl>
                                          <p:spTgt spid="193"/>
                                        </p:tgtEl>
                                        <p:attrNameLst>
                                          <p:attrName>style.visibility</p:attrName>
                                        </p:attrNameLst>
                                      </p:cBhvr>
                                      <p:to>
                                        <p:strVal val="visible"/>
                                      </p:to>
                                    </p:set>
                                    <p:anim calcmode="lin" valueType="num">
                                      <p:cBhvr additive="base">
                                        <p:cTn id="47" dur="750"/>
                                        <p:tgtEl>
                                          <p:spTgt spid="193"/>
                                        </p:tgtEl>
                                        <p:attrNameLst>
                                          <p:attrName>ppt_w</p:attrName>
                                        </p:attrNameLst>
                                      </p:cBhvr>
                                      <p:tavLst>
                                        <p:tav tm="0">
                                          <p:val>
                                            <p:strVal val="0"/>
                                          </p:val>
                                        </p:tav>
                                        <p:tav tm="100000">
                                          <p:val>
                                            <p:strVal val="#ppt_w"/>
                                          </p:val>
                                        </p:tav>
                                      </p:tavLst>
                                    </p:anim>
                                    <p:anim calcmode="lin" valueType="num">
                                      <p:cBhvr additive="base">
                                        <p:cTn id="48" dur="750"/>
                                        <p:tgtEl>
                                          <p:spTgt spid="193"/>
                                        </p:tgtEl>
                                        <p:attrNameLst>
                                          <p:attrName>ppt_h</p:attrName>
                                        </p:attrNameLst>
                                      </p:cBhvr>
                                      <p:tavLst>
                                        <p:tav tm="0">
                                          <p:val>
                                            <p:strVal val="0"/>
                                          </p:val>
                                        </p:tav>
                                        <p:tav tm="100000">
                                          <p:val>
                                            <p:strVal val="#ppt_h"/>
                                          </p:val>
                                        </p:tav>
                                      </p:tavLst>
                                    </p:anim>
                                  </p:childTnLst>
                                </p:cTn>
                              </p:par>
                            </p:childTnLst>
                          </p:cTn>
                        </p:par>
                        <p:par>
                          <p:cTn id="49" fill="hold">
                            <p:stCondLst>
                              <p:cond delay="1500"/>
                            </p:stCondLst>
                            <p:childTnLst>
                              <p:par>
                                <p:cTn id="50" presetID="10" presetClass="entr" presetSubtype="0" fill="hold" nodeType="afterEffect">
                                  <p:stCondLst>
                                    <p:cond delay="0"/>
                                  </p:stCondLst>
                                  <p:childTnLst>
                                    <p:set>
                                      <p:cBhvr>
                                        <p:cTn id="51" dur="1" fill="hold">
                                          <p:stCondLst>
                                            <p:cond delay="0"/>
                                          </p:stCondLst>
                                        </p:cTn>
                                        <p:tgtEl>
                                          <p:spTgt spid="229"/>
                                        </p:tgtEl>
                                        <p:attrNameLst>
                                          <p:attrName>style.visibility</p:attrName>
                                        </p:attrNameLst>
                                      </p:cBhvr>
                                      <p:to>
                                        <p:strVal val="visible"/>
                                      </p:to>
                                    </p:set>
                                    <p:animEffect transition="in" filter="fade">
                                      <p:cBhvr>
                                        <p:cTn id="52" dur="1000"/>
                                        <p:tgtEl>
                                          <p:spTgt spid="229"/>
                                        </p:tgtEl>
                                      </p:cBhvr>
                                    </p:animEffect>
                                  </p:childTnLst>
                                </p:cTn>
                              </p:par>
                            </p:childTnLst>
                          </p:cTn>
                        </p:par>
                        <p:par>
                          <p:cTn id="53" fill="hold">
                            <p:stCondLst>
                              <p:cond delay="2500"/>
                            </p:stCondLst>
                            <p:childTnLst>
                              <p:par>
                                <p:cTn id="54" presetID="23" presetClass="entr" presetSubtype="16" fill="hold" nodeType="afterEffect">
                                  <p:stCondLst>
                                    <p:cond delay="0"/>
                                  </p:stCondLst>
                                  <p:childTnLst>
                                    <p:set>
                                      <p:cBhvr>
                                        <p:cTn id="55" dur="1" fill="hold">
                                          <p:stCondLst>
                                            <p:cond delay="0"/>
                                          </p:stCondLst>
                                        </p:cTn>
                                        <p:tgtEl>
                                          <p:spTgt spid="223"/>
                                        </p:tgtEl>
                                        <p:attrNameLst>
                                          <p:attrName>style.visibility</p:attrName>
                                        </p:attrNameLst>
                                      </p:cBhvr>
                                      <p:to>
                                        <p:strVal val="visible"/>
                                      </p:to>
                                    </p:set>
                                    <p:anim calcmode="lin" valueType="num">
                                      <p:cBhvr additive="base">
                                        <p:cTn id="56" dur="750"/>
                                        <p:tgtEl>
                                          <p:spTgt spid="223"/>
                                        </p:tgtEl>
                                        <p:attrNameLst>
                                          <p:attrName>ppt_w</p:attrName>
                                        </p:attrNameLst>
                                      </p:cBhvr>
                                      <p:tavLst>
                                        <p:tav tm="0">
                                          <p:val>
                                            <p:strVal val="0"/>
                                          </p:val>
                                        </p:tav>
                                        <p:tav tm="100000">
                                          <p:val>
                                            <p:strVal val="#ppt_w"/>
                                          </p:val>
                                        </p:tav>
                                      </p:tavLst>
                                    </p:anim>
                                    <p:anim calcmode="lin" valueType="num">
                                      <p:cBhvr additive="base">
                                        <p:cTn id="57" dur="750"/>
                                        <p:tgtEl>
                                          <p:spTgt spid="223"/>
                                        </p:tgtEl>
                                        <p:attrNameLst>
                                          <p:attrName>ppt_h</p:attrName>
                                        </p:attrNameLst>
                                      </p:cBhvr>
                                      <p:tavLst>
                                        <p:tav tm="0">
                                          <p:val>
                                            <p:strVal val="0"/>
                                          </p:val>
                                        </p:tav>
                                        <p:tav tm="100000">
                                          <p:val>
                                            <p:strVal val="#ppt_h"/>
                                          </p:val>
                                        </p:tav>
                                      </p:tavLst>
                                    </p:anim>
                                  </p:childTnLst>
                                </p:cTn>
                              </p:par>
                            </p:childTnLst>
                          </p:cTn>
                        </p:par>
                        <p:par>
                          <p:cTn id="58" fill="hold">
                            <p:stCondLst>
                              <p:cond delay="3250"/>
                            </p:stCondLst>
                            <p:childTnLst>
                              <p:par>
                                <p:cTn id="59" presetID="8" presetClass="emph" presetSubtype="0" fill="hold" nodeType="afterEffect">
                                  <p:stCondLst>
                                    <p:cond delay="0"/>
                                  </p:stCondLst>
                                  <p:childTnLst>
                                    <p:animRot by="-21600000">
                                      <p:cBhvr>
                                        <p:cTn id="60" dur="2750" fill="hold"/>
                                        <p:tgtEl>
                                          <p:spTgt spid="223"/>
                                        </p:tgtEl>
                                        <p:attrNameLst>
                                          <p:attrName>r</p:attrName>
                                        </p:attrNameLst>
                                      </p:cBhvr>
                                    </p:animRot>
                                  </p:childTnLst>
                                </p:cTn>
                              </p:par>
                              <p:par>
                                <p:cTn id="61" presetID="10" presetClass="entr" presetSubtype="0" fill="hold" nodeType="withEffect">
                                  <p:stCondLst>
                                    <p:cond delay="750"/>
                                  </p:stCondLst>
                                  <p:childTnLst>
                                    <p:set>
                                      <p:cBhvr>
                                        <p:cTn id="62" dur="1" fill="hold">
                                          <p:stCondLst>
                                            <p:cond delay="0"/>
                                          </p:stCondLst>
                                        </p:cTn>
                                        <p:tgtEl>
                                          <p:spTgt spid="227"/>
                                        </p:tgtEl>
                                        <p:attrNameLst>
                                          <p:attrName>style.visibility</p:attrName>
                                        </p:attrNameLst>
                                      </p:cBhvr>
                                      <p:to>
                                        <p:strVal val="visible"/>
                                      </p:to>
                                    </p:set>
                                    <p:animEffect transition="in" filter="fade">
                                      <p:cBhvr>
                                        <p:cTn id="63" dur="500"/>
                                        <p:tgtEl>
                                          <p:spTgt spid="227"/>
                                        </p:tgtEl>
                                      </p:cBhvr>
                                    </p:animEffect>
                                  </p:childTnLst>
                                </p:cTn>
                              </p:par>
                              <p:par>
                                <p:cTn id="64" presetID="10" presetClass="entr" presetSubtype="0" fill="hold" nodeType="withEffect">
                                  <p:stCondLst>
                                    <p:cond delay="1250"/>
                                  </p:stCondLst>
                                  <p:childTnLst>
                                    <p:set>
                                      <p:cBhvr>
                                        <p:cTn id="65" dur="1" fill="hold">
                                          <p:stCondLst>
                                            <p:cond delay="0"/>
                                          </p:stCondLst>
                                        </p:cTn>
                                        <p:tgtEl>
                                          <p:spTgt spid="226"/>
                                        </p:tgtEl>
                                        <p:attrNameLst>
                                          <p:attrName>style.visibility</p:attrName>
                                        </p:attrNameLst>
                                      </p:cBhvr>
                                      <p:to>
                                        <p:strVal val="visible"/>
                                      </p:to>
                                    </p:set>
                                    <p:animEffect transition="in" filter="fade">
                                      <p:cBhvr>
                                        <p:cTn id="66" dur="500"/>
                                        <p:tgtEl>
                                          <p:spTgt spid="226"/>
                                        </p:tgtEl>
                                      </p:cBhvr>
                                    </p:animEffect>
                                  </p:childTnLst>
                                </p:cTn>
                              </p:par>
                              <p:par>
                                <p:cTn id="67" presetID="2" presetClass="entr" presetSubtype="2" fill="hold" nodeType="withEffect">
                                  <p:stCondLst>
                                    <p:cond delay="2250"/>
                                  </p:stCondLst>
                                  <p:childTnLst>
                                    <p:set>
                                      <p:cBhvr>
                                        <p:cTn id="68" dur="1" fill="hold">
                                          <p:stCondLst>
                                            <p:cond delay="0"/>
                                          </p:stCondLst>
                                        </p:cTn>
                                        <p:tgtEl>
                                          <p:spTgt spid="228"/>
                                        </p:tgtEl>
                                        <p:attrNameLst>
                                          <p:attrName>style.visibility</p:attrName>
                                        </p:attrNameLst>
                                      </p:cBhvr>
                                      <p:to>
                                        <p:strVal val="visible"/>
                                      </p:to>
                                    </p:set>
                                    <p:anim calcmode="lin" valueType="num">
                                      <p:cBhvr additive="base">
                                        <p:cTn id="69" dur="1250"/>
                                        <p:tgtEl>
                                          <p:spTgt spid="228"/>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pic>
        <p:nvPicPr>
          <p:cNvPr id="235" name="Google Shape;235;p5"/>
          <p:cNvPicPr preferRelativeResize="0"/>
          <p:nvPr/>
        </p:nvPicPr>
        <p:blipFill rotWithShape="1">
          <a:blip r:embed="rId5">
            <a:alphaModFix/>
          </a:blip>
          <a:srcRect/>
          <a:stretch/>
        </p:blipFill>
        <p:spPr>
          <a:xfrm>
            <a:off x="4447082" y="-1105837"/>
            <a:ext cx="609600" cy="609600"/>
          </a:xfrm>
          <a:prstGeom prst="rect">
            <a:avLst/>
          </a:prstGeom>
          <a:noFill/>
          <a:ln>
            <a:noFill/>
          </a:ln>
        </p:spPr>
      </p:pic>
      <p:pic>
        <p:nvPicPr>
          <p:cNvPr id="2" name="Picture 1"/>
          <p:cNvPicPr>
            <a:picLocks noChangeAspect="1"/>
          </p:cNvPicPr>
          <p:nvPr/>
        </p:nvPicPr>
        <p:blipFill rotWithShape="1">
          <a:blip r:embed="rId6">
            <a:extLst>
              <a:ext uri="{28A0092B-C50C-407E-A947-70E740481C1C}">
                <a14:useLocalDpi xmlns:a14="http://schemas.microsoft.com/office/drawing/2010/main" val="0"/>
              </a:ext>
            </a:extLst>
          </a:blip>
          <a:srcRect l="10859" t="12191" r="8003" b="51234"/>
          <a:stretch/>
        </p:blipFill>
        <p:spPr>
          <a:xfrm>
            <a:off x="561110" y="60428"/>
            <a:ext cx="7720218" cy="4884219"/>
          </a:xfrm>
          <a:prstGeom prst="rect">
            <a:avLst/>
          </a:prstGeom>
        </p:spPr>
      </p:pic>
      <p:sp>
        <p:nvSpPr>
          <p:cNvPr id="5" name="Minus 4"/>
          <p:cNvSpPr/>
          <p:nvPr/>
        </p:nvSpPr>
        <p:spPr>
          <a:xfrm>
            <a:off x="3347081" y="785442"/>
            <a:ext cx="880852" cy="222125"/>
          </a:xfrm>
          <a:prstGeom prst="mathMinus">
            <a:avLst/>
          </a:prstGeom>
          <a:ln w="6350"/>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pic>
        <p:nvPicPr>
          <p:cNvPr id="3" name="410_20200508101116_toi-di-hoc">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637123" y="3765495"/>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nextCondLst>
                <p:cond evt="onClick" delay="0">
                  <p:tgtEl>
                    <p:spTgt spid="3"/>
                  </p:tgtEl>
                </p:cond>
              </p:nextCondLst>
            </p:seq>
            <p:audio>
              <p:cMediaNode vol="80000">
                <p:cTn id="8" fill="hold" display="0">
                  <p:stCondLst>
                    <p:cond delay="indefinite"/>
                  </p:stCondLst>
                  <p:endCondLst>
                    <p:cond evt="onStopAudio" delay="0">
                      <p:tgtEl>
                        <p:sldTgt/>
                      </p:tgtEl>
                    </p:cond>
                  </p:endCondLst>
                </p:cTn>
                <p:tgtEl>
                  <p:spTgt spid="3"/>
                </p:tgtEl>
              </p:cMediaNode>
            </p:audio>
            <p:seq concurrent="1" nextAc="seek">
              <p:cTn id="9" restart="whenNotActive" fill="hold" evtFilter="cancelBubble" nodeType="interactiveSeq">
                <p:stCondLst>
                  <p:cond evt="onClick" delay="0">
                    <p:tgtEl>
                      <p:spTgt spid="2"/>
                    </p:tgtEl>
                  </p:cond>
                </p:stCondLst>
                <p:endSync evt="end" delay="0">
                  <p:rtn val="all"/>
                </p:endSync>
                <p:childTnLst>
                  <p:par>
                    <p:cTn id="10" fill="hold">
                      <p:stCondLst>
                        <p:cond delay="0"/>
                      </p:stCondLst>
                      <p:childTnLst>
                        <p:par>
                          <p:cTn id="11" fill="hold">
                            <p:stCondLst>
                              <p:cond delay="0"/>
                            </p:stCondLst>
                            <p:childTnLst>
                              <p:par>
                                <p:cTn id="12" presetID="1" presetClass="mediacall" presetSubtype="0" fill="hold" nodeType="clickEffect">
                                  <p:stCondLst>
                                    <p:cond delay="0"/>
                                  </p:stCondLst>
                                  <p:childTnLst>
                                    <p:cmd type="call" cmd="playFrom(0.0)">
                                      <p:cBhvr>
                                        <p:cTn id="13" dur="41681" fill="hold"/>
                                        <p:tgtEl>
                                          <p:spTgt spid="3"/>
                                        </p:tgtEl>
                                      </p:cBhvr>
                                    </p:cmd>
                                  </p:childTnLst>
                                </p:cTn>
                              </p:par>
                            </p:childTnLst>
                          </p:cTn>
                        </p:par>
                      </p:childTnLst>
                    </p:cTn>
                  </p:par>
                </p:childTnLst>
              </p:cTn>
              <p:nextCondLst>
                <p:cond evt="onClick" delay="0">
                  <p:tgtEl>
                    <p:spTgt spid="2"/>
                  </p:tgtEl>
                </p:cond>
              </p:nextCondLst>
            </p:seq>
          </p:childTnLst>
        </p:cTn>
      </p:par>
    </p:tnLst>
    <p:bldLst>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sp>
        <p:nvSpPr>
          <p:cNvPr id="240" name="Google Shape;240;p6"/>
          <p:cNvSpPr/>
          <p:nvPr/>
        </p:nvSpPr>
        <p:spPr>
          <a:xfrm>
            <a:off x="1" y="-334508"/>
            <a:ext cx="9143999" cy="5414203"/>
          </a:xfrm>
          <a:prstGeom prst="roundRect">
            <a:avLst>
              <a:gd name="adj" fmla="val 16667"/>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endParaRPr lang="en-US" sz="2400" b="1" dirty="0" smtClean="0">
              <a:solidFill>
                <a:srgbClr val="F14420"/>
              </a:solidFill>
              <a:latin typeface="Arial Rounded"/>
              <a:ea typeface="Arial Rounded"/>
              <a:cs typeface="Arial Rounded"/>
              <a:sym typeface="Arial Rounded"/>
            </a:endParaRPr>
          </a:p>
          <a:p>
            <a:pPr marL="0" marR="0" lvl="0" indent="0" algn="ctr" rtl="0">
              <a:spcBef>
                <a:spcPts val="0"/>
              </a:spcBef>
              <a:spcAft>
                <a:spcPts val="0"/>
              </a:spcAft>
              <a:buNone/>
            </a:pPr>
            <a:r>
              <a:rPr lang="en-US" sz="2400" b="1" dirty="0" err="1" smtClean="0">
                <a:solidFill>
                  <a:srgbClr val="F14420"/>
                </a:solidFill>
                <a:latin typeface="Arial Rounded"/>
                <a:ea typeface="Arial Rounded"/>
                <a:cs typeface="Arial Rounded"/>
                <a:sym typeface="Arial Rounded"/>
              </a:rPr>
              <a:t>Tôi</a:t>
            </a:r>
            <a:r>
              <a:rPr lang="en-US" sz="2400" b="1" dirty="0">
                <a:solidFill>
                  <a:srgbClr val="F14420"/>
                </a:solidFill>
                <a:latin typeface="Arial Rounded"/>
                <a:ea typeface="Arial Rounded"/>
                <a:cs typeface="Arial Rounded"/>
                <a:sym typeface="Arial Rounded"/>
              </a:rPr>
              <a:t> </a:t>
            </a:r>
            <a:r>
              <a:rPr lang="en-US" sz="2400" b="1" dirty="0" err="1" smtClean="0">
                <a:solidFill>
                  <a:srgbClr val="F14420"/>
                </a:solidFill>
                <a:latin typeface="Arial Rounded"/>
                <a:ea typeface="Arial Rounded"/>
                <a:cs typeface="Arial Rounded"/>
                <a:sym typeface="Arial Rounded"/>
              </a:rPr>
              <a:t>đi</a:t>
            </a:r>
            <a:r>
              <a:rPr lang="en-US" sz="2400" b="1" dirty="0" smtClean="0">
                <a:solidFill>
                  <a:srgbClr val="F14420"/>
                </a:solidFill>
                <a:latin typeface="Arial Rounded"/>
                <a:ea typeface="Arial Rounded"/>
                <a:cs typeface="Arial Rounded"/>
                <a:sym typeface="Arial Rounded"/>
              </a:rPr>
              <a:t> </a:t>
            </a:r>
            <a:r>
              <a:rPr lang="en-US" sz="2400" b="1" dirty="0" err="1" smtClean="0">
                <a:solidFill>
                  <a:srgbClr val="F14420"/>
                </a:solidFill>
                <a:latin typeface="Arial Rounded"/>
                <a:ea typeface="Arial Rounded"/>
                <a:cs typeface="Arial Rounded"/>
                <a:sym typeface="Arial Rounded"/>
              </a:rPr>
              <a:t>học</a:t>
            </a:r>
            <a:endParaRPr sz="2400" dirty="0"/>
          </a:p>
          <a:p>
            <a:pPr marL="0" marR="0" lvl="0" indent="0" rtl="0">
              <a:spcBef>
                <a:spcPts val="0"/>
              </a:spcBef>
              <a:spcAft>
                <a:spcPts val="0"/>
              </a:spcAft>
              <a:buNone/>
            </a:pPr>
            <a:r>
              <a:rPr lang="en-US" sz="2400" dirty="0">
                <a:solidFill>
                  <a:srgbClr val="679C31"/>
                </a:solidFill>
                <a:latin typeface="Arial Rounded"/>
                <a:ea typeface="Arial Rounded"/>
                <a:cs typeface="Arial Rounded"/>
                <a:sym typeface="Arial Rounded"/>
              </a:rPr>
              <a:t>	</a:t>
            </a:r>
            <a:r>
              <a:rPr lang="en-US" sz="2400" dirty="0" err="1" smtClean="0">
                <a:solidFill>
                  <a:srgbClr val="679C31"/>
                </a:solidFill>
                <a:latin typeface="Arial Rounded"/>
                <a:ea typeface="Arial Rounded"/>
                <a:cs typeface="Arial Rounded"/>
                <a:sym typeface="Arial Rounded"/>
              </a:rPr>
              <a:t>Một</a:t>
            </a:r>
            <a:r>
              <a:rPr lang="en-US" sz="2400" dirty="0" smtClean="0">
                <a:solidFill>
                  <a:srgbClr val="679C31"/>
                </a:solidFill>
                <a:latin typeface="Arial Rounded"/>
                <a:ea typeface="Arial Rounded"/>
                <a:cs typeface="Arial Rounded"/>
                <a:sym typeface="Arial Rounded"/>
              </a:rPr>
              <a:t> </a:t>
            </a:r>
            <a:r>
              <a:rPr lang="en-US" sz="2400" dirty="0" err="1" smtClean="0">
                <a:solidFill>
                  <a:srgbClr val="679C31"/>
                </a:solidFill>
                <a:latin typeface="Arial Rounded"/>
                <a:ea typeface="Arial Rounded"/>
                <a:cs typeface="Arial Rounded"/>
                <a:sym typeface="Arial Rounded"/>
              </a:rPr>
              <a:t>buổi</a:t>
            </a:r>
            <a:r>
              <a:rPr lang="en-US" sz="2400" dirty="0" smtClean="0">
                <a:solidFill>
                  <a:srgbClr val="679C31"/>
                </a:solidFill>
                <a:latin typeface="Arial Rounded"/>
                <a:ea typeface="Arial Rounded"/>
                <a:cs typeface="Arial Rounded"/>
                <a:sym typeface="Arial Rounded"/>
              </a:rPr>
              <a:t> </a:t>
            </a:r>
            <a:r>
              <a:rPr lang="en-US" sz="2400" dirty="0" err="1" smtClean="0">
                <a:solidFill>
                  <a:srgbClr val="679C31"/>
                </a:solidFill>
                <a:latin typeface="Arial Rounded"/>
                <a:ea typeface="Arial Rounded"/>
                <a:cs typeface="Arial Rounded"/>
                <a:sym typeface="Arial Rounded"/>
              </a:rPr>
              <a:t>mai</a:t>
            </a:r>
            <a:r>
              <a:rPr lang="en-US" sz="2400" dirty="0" smtClean="0">
                <a:solidFill>
                  <a:srgbClr val="679C31"/>
                </a:solidFill>
                <a:latin typeface="Arial Rounded"/>
                <a:ea typeface="Arial Rounded"/>
                <a:cs typeface="Arial Rounded"/>
                <a:sym typeface="Arial Rounded"/>
              </a:rPr>
              <a:t>, </a:t>
            </a:r>
            <a:r>
              <a:rPr lang="en-US" sz="2400" dirty="0" err="1" smtClean="0">
                <a:solidFill>
                  <a:srgbClr val="679C31"/>
                </a:solidFill>
                <a:latin typeface="Arial Rounded"/>
                <a:ea typeface="Arial Rounded"/>
                <a:cs typeface="Arial Rounded"/>
                <a:sym typeface="Arial Rounded"/>
              </a:rPr>
              <a:t>mẹ</a:t>
            </a:r>
            <a:r>
              <a:rPr lang="en-US" sz="2400" dirty="0" smtClean="0">
                <a:solidFill>
                  <a:srgbClr val="679C31"/>
                </a:solidFill>
                <a:latin typeface="Arial Rounded"/>
                <a:ea typeface="Arial Rounded"/>
                <a:cs typeface="Arial Rounded"/>
                <a:sym typeface="Arial Rounded"/>
              </a:rPr>
              <a:t> </a:t>
            </a:r>
            <a:r>
              <a:rPr lang="en-US" sz="2400" dirty="0" err="1" smtClean="0">
                <a:solidFill>
                  <a:srgbClr val="679C31"/>
                </a:solidFill>
                <a:latin typeface="Arial Rounded"/>
                <a:ea typeface="Arial Rounded"/>
                <a:cs typeface="Arial Rounded"/>
                <a:sym typeface="Arial Rounded"/>
              </a:rPr>
              <a:t>âu</a:t>
            </a:r>
            <a:r>
              <a:rPr lang="en-US" sz="2400" dirty="0" smtClean="0">
                <a:solidFill>
                  <a:srgbClr val="679C31"/>
                </a:solidFill>
                <a:latin typeface="Arial Rounded"/>
                <a:ea typeface="Arial Rounded"/>
                <a:cs typeface="Arial Rounded"/>
                <a:sym typeface="Arial Rounded"/>
              </a:rPr>
              <a:t> </a:t>
            </a:r>
            <a:r>
              <a:rPr lang="en-US" sz="2400" dirty="0" err="1" smtClean="0">
                <a:solidFill>
                  <a:srgbClr val="679C31"/>
                </a:solidFill>
                <a:latin typeface="Arial Rounded"/>
                <a:ea typeface="Arial Rounded"/>
                <a:cs typeface="Arial Rounded"/>
                <a:sym typeface="Arial Rounded"/>
              </a:rPr>
              <a:t>yếm</a:t>
            </a:r>
            <a:r>
              <a:rPr lang="en-US" sz="2400" dirty="0" smtClean="0">
                <a:solidFill>
                  <a:srgbClr val="679C31"/>
                </a:solidFill>
                <a:latin typeface="Arial Rounded"/>
                <a:ea typeface="Arial Rounded"/>
                <a:cs typeface="Arial Rounded"/>
                <a:sym typeface="Arial Rounded"/>
              </a:rPr>
              <a:t> </a:t>
            </a:r>
            <a:r>
              <a:rPr lang="en-US" sz="2400" dirty="0" err="1" smtClean="0">
                <a:solidFill>
                  <a:srgbClr val="679C31"/>
                </a:solidFill>
                <a:latin typeface="Arial Rounded"/>
                <a:ea typeface="Arial Rounded"/>
                <a:cs typeface="Arial Rounded"/>
                <a:sym typeface="Arial Rounded"/>
              </a:rPr>
              <a:t>nắm</a:t>
            </a:r>
            <a:r>
              <a:rPr lang="en-US" sz="2400" dirty="0" smtClean="0">
                <a:solidFill>
                  <a:srgbClr val="679C31"/>
                </a:solidFill>
                <a:latin typeface="Arial Rounded"/>
                <a:ea typeface="Arial Rounded"/>
                <a:cs typeface="Arial Rounded"/>
                <a:sym typeface="Arial Rounded"/>
              </a:rPr>
              <a:t> </a:t>
            </a:r>
            <a:r>
              <a:rPr lang="en-US" sz="2400" dirty="0" err="1" smtClean="0">
                <a:solidFill>
                  <a:srgbClr val="679C31"/>
                </a:solidFill>
                <a:latin typeface="Arial Rounded"/>
                <a:ea typeface="Arial Rounded"/>
                <a:cs typeface="Arial Rounded"/>
                <a:sym typeface="Arial Rounded"/>
              </a:rPr>
              <a:t>tay</a:t>
            </a:r>
            <a:r>
              <a:rPr lang="en-US" sz="2400" dirty="0" smtClean="0">
                <a:solidFill>
                  <a:srgbClr val="679C31"/>
                </a:solidFill>
                <a:latin typeface="Arial Rounded"/>
                <a:ea typeface="Arial Rounded"/>
                <a:cs typeface="Arial Rounded"/>
                <a:sym typeface="Arial Rounded"/>
              </a:rPr>
              <a:t> </a:t>
            </a:r>
            <a:r>
              <a:rPr lang="en-US" sz="2400" dirty="0" err="1" smtClean="0">
                <a:solidFill>
                  <a:srgbClr val="679C31"/>
                </a:solidFill>
                <a:latin typeface="Arial Rounded"/>
                <a:ea typeface="Arial Rounded"/>
                <a:cs typeface="Arial Rounded"/>
                <a:sym typeface="Arial Rounded"/>
              </a:rPr>
              <a:t>tôi</a:t>
            </a:r>
            <a:r>
              <a:rPr lang="en-US" sz="2400" dirty="0" smtClean="0">
                <a:solidFill>
                  <a:srgbClr val="679C31"/>
                </a:solidFill>
                <a:latin typeface="Arial Rounded"/>
                <a:ea typeface="Arial Rounded"/>
                <a:cs typeface="Arial Rounded"/>
                <a:sym typeface="Arial Rounded"/>
              </a:rPr>
              <a:t> </a:t>
            </a:r>
            <a:r>
              <a:rPr lang="en-US" sz="2400" dirty="0" err="1" smtClean="0">
                <a:solidFill>
                  <a:srgbClr val="679C31"/>
                </a:solidFill>
                <a:latin typeface="Arial Rounded"/>
                <a:ea typeface="Arial Rounded"/>
                <a:cs typeface="Arial Rounded"/>
                <a:sym typeface="Arial Rounded"/>
              </a:rPr>
              <a:t>dẫn</a:t>
            </a:r>
            <a:r>
              <a:rPr lang="en-US" sz="2400" dirty="0" smtClean="0">
                <a:solidFill>
                  <a:srgbClr val="679C31"/>
                </a:solidFill>
                <a:latin typeface="Arial Rounded"/>
                <a:ea typeface="Arial Rounded"/>
                <a:cs typeface="Arial Rounded"/>
                <a:sym typeface="Arial Rounded"/>
              </a:rPr>
              <a:t> </a:t>
            </a:r>
            <a:r>
              <a:rPr lang="en-US" sz="2400" dirty="0" err="1" smtClean="0">
                <a:solidFill>
                  <a:srgbClr val="679C31"/>
                </a:solidFill>
                <a:latin typeface="Arial Rounded"/>
                <a:ea typeface="Arial Rounded"/>
                <a:cs typeface="Arial Rounded"/>
                <a:sym typeface="Arial Rounded"/>
              </a:rPr>
              <a:t>đi</a:t>
            </a:r>
            <a:r>
              <a:rPr lang="en-US" sz="2400" dirty="0" smtClean="0">
                <a:solidFill>
                  <a:srgbClr val="679C31"/>
                </a:solidFill>
                <a:latin typeface="Arial Rounded"/>
                <a:ea typeface="Arial Rounded"/>
                <a:cs typeface="Arial Rounded"/>
                <a:sym typeface="Arial Rounded"/>
              </a:rPr>
              <a:t> </a:t>
            </a:r>
            <a:r>
              <a:rPr lang="en-US" sz="2400" dirty="0" err="1" smtClean="0">
                <a:solidFill>
                  <a:srgbClr val="679C31"/>
                </a:solidFill>
                <a:latin typeface="Arial Rounded"/>
                <a:ea typeface="Arial Rounded"/>
                <a:cs typeface="Arial Rounded"/>
                <a:sym typeface="Arial Rounded"/>
              </a:rPr>
              <a:t>trên</a:t>
            </a:r>
            <a:r>
              <a:rPr lang="en-US" sz="2400" dirty="0" smtClean="0">
                <a:solidFill>
                  <a:srgbClr val="679C31"/>
                </a:solidFill>
                <a:latin typeface="Arial Rounded"/>
                <a:ea typeface="Arial Rounded"/>
                <a:cs typeface="Arial Rounded"/>
                <a:sym typeface="Arial Rounded"/>
              </a:rPr>
              <a:t> con </a:t>
            </a:r>
            <a:r>
              <a:rPr lang="en-US" sz="2400" dirty="0" err="1" smtClean="0">
                <a:solidFill>
                  <a:srgbClr val="679C31"/>
                </a:solidFill>
                <a:latin typeface="Arial Rounded"/>
                <a:ea typeface="Arial Rounded"/>
                <a:cs typeface="Arial Rounded"/>
                <a:sym typeface="Arial Rounded"/>
              </a:rPr>
              <a:t>đường</a:t>
            </a:r>
            <a:r>
              <a:rPr lang="en-US" sz="2400" dirty="0" smtClean="0">
                <a:solidFill>
                  <a:srgbClr val="679C31"/>
                </a:solidFill>
                <a:latin typeface="Arial Rounded"/>
                <a:ea typeface="Arial Rounded"/>
                <a:cs typeface="Arial Rounded"/>
                <a:sym typeface="Arial Rounded"/>
              </a:rPr>
              <a:t> </a:t>
            </a:r>
            <a:r>
              <a:rPr lang="en-US" sz="2400" dirty="0" err="1" smtClean="0">
                <a:solidFill>
                  <a:srgbClr val="679C31"/>
                </a:solidFill>
                <a:latin typeface="Arial Rounded"/>
                <a:ea typeface="Arial Rounded"/>
                <a:cs typeface="Arial Rounded"/>
                <a:sym typeface="Arial Rounded"/>
              </a:rPr>
              <a:t>làng</a:t>
            </a:r>
            <a:r>
              <a:rPr lang="en-US" sz="2400" dirty="0" smtClean="0">
                <a:solidFill>
                  <a:srgbClr val="679C31"/>
                </a:solidFill>
                <a:latin typeface="Arial Rounded"/>
                <a:ea typeface="Arial Rounded"/>
                <a:cs typeface="Arial Rounded"/>
                <a:sym typeface="Arial Rounded"/>
              </a:rPr>
              <a:t> </a:t>
            </a:r>
            <a:r>
              <a:rPr lang="en-US" sz="2400" dirty="0" err="1" smtClean="0">
                <a:solidFill>
                  <a:srgbClr val="679C31"/>
                </a:solidFill>
                <a:latin typeface="Arial Rounded"/>
                <a:ea typeface="Arial Rounded"/>
                <a:cs typeface="Arial Rounded"/>
                <a:sym typeface="Arial Rounded"/>
              </a:rPr>
              <a:t>dài</a:t>
            </a:r>
            <a:r>
              <a:rPr lang="en-US" sz="2400" dirty="0" smtClean="0">
                <a:solidFill>
                  <a:srgbClr val="679C31"/>
                </a:solidFill>
                <a:latin typeface="Arial Rounded"/>
                <a:ea typeface="Arial Rounded"/>
                <a:cs typeface="Arial Rounded"/>
                <a:sym typeface="Arial Rounded"/>
              </a:rPr>
              <a:t> </a:t>
            </a:r>
            <a:r>
              <a:rPr lang="en-US" sz="2400" dirty="0" err="1" smtClean="0">
                <a:solidFill>
                  <a:srgbClr val="679C31"/>
                </a:solidFill>
                <a:latin typeface="Arial Rounded"/>
                <a:ea typeface="Arial Rounded"/>
                <a:cs typeface="Arial Rounded"/>
                <a:sym typeface="Arial Rounded"/>
              </a:rPr>
              <a:t>và</a:t>
            </a:r>
            <a:r>
              <a:rPr lang="en-US" sz="2400" dirty="0" smtClean="0">
                <a:solidFill>
                  <a:srgbClr val="679C31"/>
                </a:solidFill>
                <a:latin typeface="Arial Rounded"/>
                <a:ea typeface="Arial Rounded"/>
                <a:cs typeface="Arial Rounded"/>
                <a:sym typeface="Arial Rounded"/>
              </a:rPr>
              <a:t> </a:t>
            </a:r>
            <a:r>
              <a:rPr lang="en-US" sz="2400" dirty="0" err="1" smtClean="0">
                <a:solidFill>
                  <a:srgbClr val="679C31"/>
                </a:solidFill>
                <a:latin typeface="Arial Rounded"/>
                <a:ea typeface="Arial Rounded"/>
                <a:cs typeface="Arial Rounded"/>
                <a:sym typeface="Arial Rounded"/>
              </a:rPr>
              <a:t>hẹp</a:t>
            </a:r>
            <a:r>
              <a:rPr lang="en-US" sz="2400" dirty="0" smtClean="0">
                <a:solidFill>
                  <a:srgbClr val="679C31"/>
                </a:solidFill>
                <a:latin typeface="Arial Rounded"/>
                <a:ea typeface="Arial Rounded"/>
                <a:cs typeface="Arial Rounded"/>
                <a:sym typeface="Arial Rounded"/>
              </a:rPr>
              <a:t>.     Con </a:t>
            </a:r>
            <a:r>
              <a:rPr lang="en-US" sz="2400" dirty="0" err="1" smtClean="0">
                <a:solidFill>
                  <a:srgbClr val="679C31"/>
                </a:solidFill>
                <a:latin typeface="Arial Rounded"/>
                <a:ea typeface="Arial Rounded"/>
                <a:cs typeface="Arial Rounded"/>
                <a:sym typeface="Arial Rounded"/>
              </a:rPr>
              <a:t>đường</a:t>
            </a:r>
            <a:r>
              <a:rPr lang="en-US" sz="2400" dirty="0" smtClean="0">
                <a:solidFill>
                  <a:srgbClr val="679C31"/>
                </a:solidFill>
                <a:latin typeface="Arial Rounded"/>
                <a:ea typeface="Arial Rounded"/>
                <a:cs typeface="Arial Rounded"/>
                <a:sym typeface="Arial Rounded"/>
              </a:rPr>
              <a:t> </a:t>
            </a:r>
            <a:r>
              <a:rPr lang="en-US" sz="2400" dirty="0" err="1" smtClean="0">
                <a:solidFill>
                  <a:srgbClr val="679C31"/>
                </a:solidFill>
                <a:latin typeface="Arial Rounded"/>
                <a:ea typeface="Arial Rounded"/>
                <a:cs typeface="Arial Rounded"/>
                <a:sym typeface="Arial Rounded"/>
              </a:rPr>
              <a:t>này</a:t>
            </a:r>
            <a:r>
              <a:rPr lang="en-US" sz="2400" dirty="0" smtClean="0">
                <a:solidFill>
                  <a:srgbClr val="679C31"/>
                </a:solidFill>
                <a:latin typeface="Arial Rounded"/>
                <a:ea typeface="Arial Rounded"/>
                <a:cs typeface="Arial Rounded"/>
                <a:sym typeface="Arial Rounded"/>
              </a:rPr>
              <a:t> </a:t>
            </a:r>
            <a:r>
              <a:rPr lang="en-US" sz="2400" dirty="0" err="1" smtClean="0">
                <a:solidFill>
                  <a:srgbClr val="679C31"/>
                </a:solidFill>
                <a:latin typeface="Arial Rounded"/>
                <a:ea typeface="Arial Rounded"/>
                <a:cs typeface="Arial Rounded"/>
                <a:sym typeface="Arial Rounded"/>
              </a:rPr>
              <a:t>tôi</a:t>
            </a:r>
            <a:r>
              <a:rPr lang="en-US" sz="2400" dirty="0" smtClean="0">
                <a:solidFill>
                  <a:srgbClr val="679C31"/>
                </a:solidFill>
                <a:latin typeface="Arial Rounded"/>
                <a:ea typeface="Arial Rounded"/>
                <a:cs typeface="Arial Rounded"/>
                <a:sym typeface="Arial Rounded"/>
              </a:rPr>
              <a:t> </a:t>
            </a:r>
            <a:r>
              <a:rPr lang="en-US" sz="2400" dirty="0" err="1" smtClean="0">
                <a:solidFill>
                  <a:srgbClr val="679C31"/>
                </a:solidFill>
                <a:latin typeface="Arial Rounded"/>
                <a:ea typeface="Arial Rounded"/>
                <a:cs typeface="Arial Rounded"/>
                <a:sym typeface="Arial Rounded"/>
              </a:rPr>
              <a:t>đã</a:t>
            </a:r>
            <a:r>
              <a:rPr lang="en-US" sz="2400" dirty="0" smtClean="0">
                <a:solidFill>
                  <a:srgbClr val="679C31"/>
                </a:solidFill>
                <a:latin typeface="Arial Rounded"/>
                <a:ea typeface="Arial Rounded"/>
                <a:cs typeface="Arial Rounded"/>
                <a:sym typeface="Arial Rounded"/>
              </a:rPr>
              <a:t> </a:t>
            </a:r>
            <a:r>
              <a:rPr lang="en-US" sz="2400" dirty="0" err="1" smtClean="0">
                <a:solidFill>
                  <a:srgbClr val="679C31"/>
                </a:solidFill>
                <a:latin typeface="Arial Rounded"/>
                <a:ea typeface="Arial Rounded"/>
                <a:cs typeface="Arial Rounded"/>
                <a:sym typeface="Arial Rounded"/>
              </a:rPr>
              <a:t>đi</a:t>
            </a:r>
            <a:r>
              <a:rPr lang="en-US" sz="2400" dirty="0" smtClean="0">
                <a:solidFill>
                  <a:srgbClr val="679C31"/>
                </a:solidFill>
                <a:latin typeface="Arial Rounded"/>
                <a:ea typeface="Arial Rounded"/>
                <a:cs typeface="Arial Rounded"/>
                <a:sym typeface="Arial Rounded"/>
              </a:rPr>
              <a:t> </a:t>
            </a:r>
            <a:r>
              <a:rPr lang="en-US" sz="2400" dirty="0" err="1" smtClean="0">
                <a:solidFill>
                  <a:srgbClr val="679C31"/>
                </a:solidFill>
                <a:latin typeface="Arial Rounded"/>
                <a:ea typeface="Arial Rounded"/>
                <a:cs typeface="Arial Rounded"/>
                <a:sym typeface="Arial Rounded"/>
              </a:rPr>
              <a:t>lại</a:t>
            </a:r>
            <a:r>
              <a:rPr lang="en-US" sz="2400" dirty="0" smtClean="0">
                <a:solidFill>
                  <a:srgbClr val="679C31"/>
                </a:solidFill>
                <a:latin typeface="Arial Rounded"/>
                <a:ea typeface="Arial Rounded"/>
                <a:cs typeface="Arial Rounded"/>
                <a:sym typeface="Arial Rounded"/>
              </a:rPr>
              <a:t> </a:t>
            </a:r>
            <a:r>
              <a:rPr lang="en-US" sz="2400" dirty="0" err="1" smtClean="0">
                <a:solidFill>
                  <a:srgbClr val="679C31"/>
                </a:solidFill>
                <a:latin typeface="Arial Rounded"/>
                <a:ea typeface="Arial Rounded"/>
                <a:cs typeface="Arial Rounded"/>
                <a:sym typeface="Arial Rounded"/>
              </a:rPr>
              <a:t>nhiều</a:t>
            </a:r>
            <a:r>
              <a:rPr lang="en-US" sz="2400" dirty="0" smtClean="0">
                <a:solidFill>
                  <a:srgbClr val="679C31"/>
                </a:solidFill>
                <a:latin typeface="Arial Rounded"/>
                <a:ea typeface="Arial Rounded"/>
                <a:cs typeface="Arial Rounded"/>
                <a:sym typeface="Arial Rounded"/>
              </a:rPr>
              <a:t> </a:t>
            </a:r>
            <a:r>
              <a:rPr lang="en-US" sz="2400" dirty="0" err="1" smtClean="0">
                <a:solidFill>
                  <a:srgbClr val="679C31"/>
                </a:solidFill>
                <a:latin typeface="Arial Rounded"/>
                <a:ea typeface="Arial Rounded"/>
                <a:cs typeface="Arial Rounded"/>
                <a:sym typeface="Arial Rounded"/>
              </a:rPr>
              <a:t>lần</a:t>
            </a:r>
            <a:r>
              <a:rPr lang="en-US" sz="2400" dirty="0" smtClean="0">
                <a:solidFill>
                  <a:srgbClr val="679C31"/>
                </a:solidFill>
                <a:latin typeface="Arial Rounded"/>
                <a:ea typeface="Arial Rounded"/>
                <a:cs typeface="Arial Rounded"/>
                <a:sym typeface="Arial Rounded"/>
              </a:rPr>
              <a:t>, </a:t>
            </a:r>
            <a:r>
              <a:rPr lang="en-US" sz="2400" dirty="0" err="1" smtClean="0">
                <a:solidFill>
                  <a:srgbClr val="679C31"/>
                </a:solidFill>
                <a:latin typeface="Arial Rounded"/>
                <a:ea typeface="Arial Rounded"/>
                <a:cs typeface="Arial Rounded"/>
                <a:sym typeface="Arial Rounded"/>
              </a:rPr>
              <a:t>nhưng</a:t>
            </a:r>
            <a:r>
              <a:rPr lang="en-US" sz="2400" dirty="0" smtClean="0">
                <a:solidFill>
                  <a:srgbClr val="679C31"/>
                </a:solidFill>
                <a:latin typeface="Arial Rounded"/>
                <a:ea typeface="Arial Rounded"/>
                <a:cs typeface="Arial Rounded"/>
                <a:sym typeface="Arial Rounded"/>
              </a:rPr>
              <a:t> </a:t>
            </a:r>
            <a:r>
              <a:rPr lang="en-US" sz="2400" dirty="0" err="1" smtClean="0">
                <a:solidFill>
                  <a:srgbClr val="679C31"/>
                </a:solidFill>
                <a:latin typeface="Arial Rounded"/>
                <a:ea typeface="Arial Rounded"/>
                <a:cs typeface="Arial Rounded"/>
                <a:sym typeface="Arial Rounded"/>
              </a:rPr>
              <a:t>lần</a:t>
            </a:r>
            <a:r>
              <a:rPr lang="en-US" sz="2400" dirty="0" smtClean="0">
                <a:solidFill>
                  <a:srgbClr val="679C31"/>
                </a:solidFill>
                <a:latin typeface="Arial Rounded"/>
                <a:ea typeface="Arial Rounded"/>
                <a:cs typeface="Arial Rounded"/>
                <a:sym typeface="Arial Rounded"/>
              </a:rPr>
              <a:t> </a:t>
            </a:r>
            <a:r>
              <a:rPr lang="en-US" sz="2400" dirty="0" err="1" smtClean="0">
                <a:solidFill>
                  <a:srgbClr val="679C31"/>
                </a:solidFill>
                <a:latin typeface="Arial Rounded"/>
                <a:ea typeface="Arial Rounded"/>
                <a:cs typeface="Arial Rounded"/>
                <a:sym typeface="Arial Rounded"/>
              </a:rPr>
              <a:t>này</a:t>
            </a:r>
            <a:r>
              <a:rPr lang="en-US" sz="2400" dirty="0" smtClean="0">
                <a:solidFill>
                  <a:srgbClr val="679C31"/>
                </a:solidFill>
                <a:latin typeface="Arial Rounded"/>
                <a:ea typeface="Arial Rounded"/>
                <a:cs typeface="Arial Rounded"/>
                <a:sym typeface="Arial Rounded"/>
              </a:rPr>
              <a:t> </a:t>
            </a:r>
            <a:r>
              <a:rPr lang="en-US" sz="2400" dirty="0" err="1" smtClean="0">
                <a:solidFill>
                  <a:srgbClr val="679C31"/>
                </a:solidFill>
                <a:latin typeface="Arial Rounded"/>
                <a:ea typeface="Arial Rounded"/>
                <a:cs typeface="Arial Rounded"/>
                <a:sym typeface="Arial Rounded"/>
              </a:rPr>
              <a:t>tự</a:t>
            </a:r>
            <a:r>
              <a:rPr lang="en-US" sz="2400" dirty="0" smtClean="0">
                <a:solidFill>
                  <a:srgbClr val="679C31"/>
                </a:solidFill>
                <a:latin typeface="Arial Rounded"/>
                <a:ea typeface="Arial Rounded"/>
                <a:cs typeface="Arial Rounded"/>
                <a:sym typeface="Arial Rounded"/>
              </a:rPr>
              <a:t> </a:t>
            </a:r>
            <a:r>
              <a:rPr lang="en-US" sz="2400" dirty="0" err="1" smtClean="0">
                <a:solidFill>
                  <a:srgbClr val="679C31"/>
                </a:solidFill>
                <a:latin typeface="Arial Rounded"/>
                <a:ea typeface="Arial Rounded"/>
                <a:cs typeface="Arial Rounded"/>
                <a:sym typeface="Arial Rounded"/>
              </a:rPr>
              <a:t>nhiên</a:t>
            </a:r>
            <a:r>
              <a:rPr lang="en-US" sz="2400" dirty="0" smtClean="0">
                <a:solidFill>
                  <a:srgbClr val="679C31"/>
                </a:solidFill>
                <a:latin typeface="Arial Rounded"/>
                <a:ea typeface="Arial Rounded"/>
                <a:cs typeface="Arial Rounded"/>
                <a:sym typeface="Arial Rounded"/>
              </a:rPr>
              <a:t> </a:t>
            </a:r>
            <a:r>
              <a:rPr lang="en-US" sz="2400" dirty="0" err="1" smtClean="0">
                <a:solidFill>
                  <a:srgbClr val="679C31"/>
                </a:solidFill>
                <a:latin typeface="Arial Rounded"/>
                <a:ea typeface="Arial Rounded"/>
                <a:cs typeface="Arial Rounded"/>
                <a:sym typeface="Arial Rounded"/>
              </a:rPr>
              <a:t>thấy</a:t>
            </a:r>
            <a:r>
              <a:rPr lang="en-US" sz="2400" dirty="0" smtClean="0">
                <a:solidFill>
                  <a:srgbClr val="679C31"/>
                </a:solidFill>
                <a:latin typeface="Arial Rounded"/>
                <a:ea typeface="Arial Rounded"/>
                <a:cs typeface="Arial Rounded"/>
                <a:sym typeface="Arial Rounded"/>
              </a:rPr>
              <a:t> </a:t>
            </a:r>
            <a:r>
              <a:rPr lang="en-US" sz="2400" dirty="0" err="1" smtClean="0">
                <a:solidFill>
                  <a:srgbClr val="679C31"/>
                </a:solidFill>
                <a:latin typeface="Arial Rounded"/>
                <a:ea typeface="Arial Rounded"/>
                <a:cs typeface="Arial Rounded"/>
                <a:sym typeface="Arial Rounded"/>
              </a:rPr>
              <a:t>lạ</a:t>
            </a:r>
            <a:r>
              <a:rPr lang="en-US" sz="2400" dirty="0" smtClean="0">
                <a:solidFill>
                  <a:srgbClr val="679C31"/>
                </a:solidFill>
                <a:latin typeface="Arial Rounded"/>
                <a:ea typeface="Arial Rounded"/>
                <a:cs typeface="Arial Rounded"/>
                <a:sym typeface="Arial Rounded"/>
              </a:rPr>
              <a:t>.    </a:t>
            </a:r>
            <a:r>
              <a:rPr lang="en-US" sz="2400" dirty="0" err="1" smtClean="0">
                <a:solidFill>
                  <a:srgbClr val="679C31"/>
                </a:solidFill>
                <a:latin typeface="Arial Rounded"/>
                <a:ea typeface="Arial Rounded"/>
                <a:cs typeface="Arial Rounded"/>
                <a:sym typeface="Arial Rounded"/>
              </a:rPr>
              <a:t>Cảnh</a:t>
            </a:r>
            <a:r>
              <a:rPr lang="en-US" sz="2400" dirty="0" smtClean="0">
                <a:solidFill>
                  <a:srgbClr val="679C31"/>
                </a:solidFill>
                <a:latin typeface="Arial Rounded"/>
                <a:ea typeface="Arial Rounded"/>
                <a:cs typeface="Arial Rounded"/>
                <a:sym typeface="Arial Rounded"/>
              </a:rPr>
              <a:t> </a:t>
            </a:r>
            <a:r>
              <a:rPr lang="en-US" sz="2400" dirty="0" err="1" smtClean="0">
                <a:solidFill>
                  <a:srgbClr val="679C31"/>
                </a:solidFill>
                <a:latin typeface="Arial Rounded"/>
                <a:ea typeface="Arial Rounded"/>
                <a:cs typeface="Arial Rounded"/>
                <a:sym typeface="Arial Rounded"/>
              </a:rPr>
              <a:t>vật</a:t>
            </a:r>
            <a:r>
              <a:rPr lang="en-US" sz="2400" dirty="0" smtClean="0">
                <a:solidFill>
                  <a:srgbClr val="679C31"/>
                </a:solidFill>
                <a:latin typeface="Arial Rounded"/>
                <a:ea typeface="Arial Rounded"/>
                <a:cs typeface="Arial Rounded"/>
                <a:sym typeface="Arial Rounded"/>
              </a:rPr>
              <a:t> </a:t>
            </a:r>
            <a:r>
              <a:rPr lang="en-US" sz="2400" dirty="0" err="1" smtClean="0">
                <a:solidFill>
                  <a:srgbClr val="679C31"/>
                </a:solidFill>
                <a:latin typeface="Arial Rounded"/>
                <a:ea typeface="Arial Rounded"/>
                <a:cs typeface="Arial Rounded"/>
                <a:sym typeface="Arial Rounded"/>
              </a:rPr>
              <a:t>xung</a:t>
            </a:r>
            <a:r>
              <a:rPr lang="en-US" sz="2400" dirty="0" smtClean="0">
                <a:solidFill>
                  <a:srgbClr val="679C31"/>
                </a:solidFill>
                <a:latin typeface="Arial Rounded"/>
                <a:ea typeface="Arial Rounded"/>
                <a:cs typeface="Arial Rounded"/>
                <a:sym typeface="Arial Rounded"/>
              </a:rPr>
              <a:t> </a:t>
            </a:r>
            <a:r>
              <a:rPr lang="en-US" sz="2400" dirty="0" err="1" smtClean="0">
                <a:solidFill>
                  <a:srgbClr val="679C31"/>
                </a:solidFill>
                <a:latin typeface="Arial Rounded"/>
                <a:ea typeface="Arial Rounded"/>
                <a:cs typeface="Arial Rounded"/>
                <a:sym typeface="Arial Rounded"/>
              </a:rPr>
              <a:t>quanh</a:t>
            </a:r>
            <a:r>
              <a:rPr lang="en-US" sz="2400" dirty="0" smtClean="0">
                <a:solidFill>
                  <a:srgbClr val="679C31"/>
                </a:solidFill>
                <a:latin typeface="Arial Rounded"/>
                <a:ea typeface="Arial Rounded"/>
                <a:cs typeface="Arial Rounded"/>
                <a:sym typeface="Arial Rounded"/>
              </a:rPr>
              <a:t> </a:t>
            </a:r>
            <a:r>
              <a:rPr lang="en-US" sz="2400" dirty="0" err="1" smtClean="0">
                <a:solidFill>
                  <a:srgbClr val="679C31"/>
                </a:solidFill>
                <a:latin typeface="Arial Rounded"/>
                <a:ea typeface="Arial Rounded"/>
                <a:cs typeface="Arial Rounded"/>
                <a:sym typeface="Arial Rounded"/>
              </a:rPr>
              <a:t>tôi</a:t>
            </a:r>
            <a:r>
              <a:rPr lang="en-US" sz="2400" dirty="0" smtClean="0">
                <a:solidFill>
                  <a:srgbClr val="679C31"/>
                </a:solidFill>
                <a:latin typeface="Arial Rounded"/>
                <a:ea typeface="Arial Rounded"/>
                <a:cs typeface="Arial Rounded"/>
                <a:sym typeface="Arial Rounded"/>
              </a:rPr>
              <a:t> </a:t>
            </a:r>
            <a:r>
              <a:rPr lang="en-US" sz="2400" dirty="0" err="1" smtClean="0">
                <a:solidFill>
                  <a:srgbClr val="679C31"/>
                </a:solidFill>
                <a:latin typeface="Arial Rounded"/>
                <a:ea typeface="Arial Rounded"/>
                <a:cs typeface="Arial Rounded"/>
                <a:sym typeface="Arial Rounded"/>
              </a:rPr>
              <a:t>đều</a:t>
            </a:r>
            <a:r>
              <a:rPr lang="en-US" sz="2400" dirty="0" smtClean="0">
                <a:solidFill>
                  <a:srgbClr val="679C31"/>
                </a:solidFill>
                <a:latin typeface="Arial Rounded"/>
                <a:ea typeface="Arial Rounded"/>
                <a:cs typeface="Arial Rounded"/>
                <a:sym typeface="Arial Rounded"/>
              </a:rPr>
              <a:t> </a:t>
            </a:r>
            <a:r>
              <a:rPr lang="en-US" sz="2400" dirty="0" err="1" smtClean="0">
                <a:solidFill>
                  <a:srgbClr val="679C31"/>
                </a:solidFill>
                <a:latin typeface="Arial Rounded"/>
                <a:ea typeface="Arial Rounded"/>
                <a:cs typeface="Arial Rounded"/>
                <a:sym typeface="Arial Rounded"/>
              </a:rPr>
              <a:t>thay</a:t>
            </a:r>
            <a:r>
              <a:rPr lang="en-US" sz="2400" dirty="0" smtClean="0">
                <a:solidFill>
                  <a:srgbClr val="679C31"/>
                </a:solidFill>
                <a:latin typeface="Arial Rounded"/>
                <a:ea typeface="Arial Rounded"/>
                <a:cs typeface="Arial Rounded"/>
                <a:sym typeface="Arial Rounded"/>
              </a:rPr>
              <a:t> </a:t>
            </a:r>
            <a:r>
              <a:rPr lang="en-US" sz="2400" dirty="0" err="1" smtClean="0">
                <a:solidFill>
                  <a:srgbClr val="679C31"/>
                </a:solidFill>
                <a:latin typeface="Arial Rounded"/>
                <a:ea typeface="Arial Rounded"/>
                <a:cs typeface="Arial Rounded"/>
                <a:sym typeface="Arial Rounded"/>
              </a:rPr>
              <a:t>đổi</a:t>
            </a:r>
            <a:r>
              <a:rPr lang="en-US" sz="2400" dirty="0" smtClean="0">
                <a:solidFill>
                  <a:srgbClr val="679C31"/>
                </a:solidFill>
                <a:latin typeface="Arial Rounded"/>
                <a:ea typeface="Arial Rounded"/>
                <a:cs typeface="Arial Rounded"/>
                <a:sym typeface="Arial Rounded"/>
              </a:rPr>
              <a:t>.     </a:t>
            </a:r>
            <a:r>
              <a:rPr lang="en-US" sz="2400" dirty="0" err="1" smtClean="0">
                <a:solidFill>
                  <a:srgbClr val="679C31"/>
                </a:solidFill>
                <a:latin typeface="Arial Rounded"/>
                <a:ea typeface="Arial Rounded"/>
                <a:cs typeface="Arial Rounded"/>
                <a:sym typeface="Arial Rounded"/>
              </a:rPr>
              <a:t>Hôm</a:t>
            </a:r>
            <a:r>
              <a:rPr lang="en-US" sz="2400" dirty="0" smtClean="0">
                <a:solidFill>
                  <a:srgbClr val="679C31"/>
                </a:solidFill>
                <a:latin typeface="Arial Rounded"/>
                <a:ea typeface="Arial Rounded"/>
                <a:cs typeface="Arial Rounded"/>
                <a:sym typeface="Arial Rounded"/>
              </a:rPr>
              <a:t> nay </a:t>
            </a:r>
            <a:r>
              <a:rPr lang="en-US" sz="2400" dirty="0" err="1" smtClean="0">
                <a:solidFill>
                  <a:srgbClr val="679C31"/>
                </a:solidFill>
                <a:latin typeface="Arial Rounded"/>
                <a:ea typeface="Arial Rounded"/>
                <a:cs typeface="Arial Rounded"/>
                <a:sym typeface="Arial Rounded"/>
              </a:rPr>
              <a:t>tôi</a:t>
            </a:r>
            <a:r>
              <a:rPr lang="en-US" sz="2400" dirty="0" smtClean="0">
                <a:solidFill>
                  <a:srgbClr val="679C31"/>
                </a:solidFill>
                <a:latin typeface="Arial Rounded"/>
                <a:ea typeface="Arial Rounded"/>
                <a:cs typeface="Arial Rounded"/>
                <a:sym typeface="Arial Rounded"/>
              </a:rPr>
              <a:t> </a:t>
            </a:r>
            <a:r>
              <a:rPr lang="en-US" sz="2400" dirty="0" err="1" smtClean="0">
                <a:solidFill>
                  <a:srgbClr val="679C31"/>
                </a:solidFill>
                <a:latin typeface="Arial Rounded"/>
                <a:ea typeface="Arial Rounded"/>
                <a:cs typeface="Arial Rounded"/>
                <a:sym typeface="Arial Rounded"/>
              </a:rPr>
              <a:t>đi</a:t>
            </a:r>
            <a:r>
              <a:rPr lang="en-US" sz="2400" dirty="0" smtClean="0">
                <a:solidFill>
                  <a:srgbClr val="679C31"/>
                </a:solidFill>
                <a:latin typeface="Arial Rounded"/>
                <a:ea typeface="Arial Rounded"/>
                <a:cs typeface="Arial Rounded"/>
                <a:sym typeface="Arial Rounded"/>
              </a:rPr>
              <a:t> </a:t>
            </a:r>
            <a:r>
              <a:rPr lang="en-US" sz="2400" dirty="0" err="1" smtClean="0">
                <a:solidFill>
                  <a:srgbClr val="679C31"/>
                </a:solidFill>
                <a:latin typeface="Arial Rounded"/>
                <a:ea typeface="Arial Rounded"/>
                <a:cs typeface="Arial Rounded"/>
                <a:sym typeface="Arial Rounded"/>
              </a:rPr>
              <a:t>học</a:t>
            </a:r>
            <a:r>
              <a:rPr lang="en-US" sz="2400" dirty="0" smtClean="0">
                <a:solidFill>
                  <a:srgbClr val="679C31"/>
                </a:solidFill>
                <a:latin typeface="Arial Rounded"/>
                <a:ea typeface="Arial Rounded"/>
                <a:cs typeface="Arial Rounded"/>
                <a:sym typeface="Arial Rounded"/>
              </a:rPr>
              <a:t>.</a:t>
            </a:r>
          </a:p>
          <a:p>
            <a:pPr marL="0" marR="0" lvl="0" indent="0" rtl="0">
              <a:spcBef>
                <a:spcPts val="0"/>
              </a:spcBef>
              <a:spcAft>
                <a:spcPts val="0"/>
              </a:spcAft>
              <a:buNone/>
            </a:pPr>
            <a:r>
              <a:rPr lang="en-US" sz="2400" dirty="0">
                <a:solidFill>
                  <a:srgbClr val="679C31"/>
                </a:solidFill>
                <a:latin typeface="Arial Rounded"/>
                <a:ea typeface="Arial Rounded"/>
                <a:cs typeface="Arial Rounded"/>
                <a:sym typeface="Arial Rounded"/>
              </a:rPr>
              <a:t> </a:t>
            </a:r>
            <a:r>
              <a:rPr lang="en-US" sz="2400" dirty="0" smtClean="0">
                <a:solidFill>
                  <a:srgbClr val="679C31"/>
                </a:solidFill>
                <a:latin typeface="Arial Rounded"/>
                <a:ea typeface="Arial Rounded"/>
                <a:cs typeface="Arial Rounded"/>
                <a:sym typeface="Arial Rounded"/>
              </a:rPr>
              <a:t>      </a:t>
            </a:r>
            <a:r>
              <a:rPr lang="en-US" sz="2400" dirty="0" err="1" smtClean="0">
                <a:solidFill>
                  <a:schemeClr val="accent1">
                    <a:lumMod val="75000"/>
                  </a:schemeClr>
                </a:solidFill>
                <a:latin typeface="Arial Rounded"/>
                <a:ea typeface="Arial Rounded"/>
                <a:cs typeface="Arial Rounded"/>
                <a:sym typeface="Arial Rounded"/>
              </a:rPr>
              <a:t>Cũng</a:t>
            </a:r>
            <a:r>
              <a:rPr lang="en-US" sz="2400" dirty="0" smtClean="0">
                <a:solidFill>
                  <a:schemeClr val="accent1">
                    <a:lumMod val="75000"/>
                  </a:schemeClr>
                </a:solidFill>
                <a:latin typeface="Arial Rounded"/>
                <a:ea typeface="Arial Rounded"/>
                <a:cs typeface="Arial Rounded"/>
                <a:sym typeface="Arial Rounded"/>
              </a:rPr>
              <a:t> </a:t>
            </a:r>
            <a:r>
              <a:rPr lang="en-US" sz="2400" dirty="0" err="1" smtClean="0">
                <a:solidFill>
                  <a:schemeClr val="accent1">
                    <a:lumMod val="75000"/>
                  </a:schemeClr>
                </a:solidFill>
                <a:latin typeface="Arial Rounded"/>
                <a:ea typeface="Arial Rounded"/>
                <a:cs typeface="Arial Rounded"/>
                <a:sym typeface="Arial Rounded"/>
              </a:rPr>
              <a:t>như</a:t>
            </a:r>
            <a:r>
              <a:rPr lang="en-US" sz="2400" dirty="0" smtClean="0">
                <a:solidFill>
                  <a:schemeClr val="accent1">
                    <a:lumMod val="75000"/>
                  </a:schemeClr>
                </a:solidFill>
                <a:latin typeface="Arial Rounded"/>
                <a:ea typeface="Arial Rounded"/>
                <a:cs typeface="Arial Rounded"/>
                <a:sym typeface="Arial Rounded"/>
              </a:rPr>
              <a:t> </a:t>
            </a:r>
            <a:r>
              <a:rPr lang="en-US" sz="2400" dirty="0" err="1" smtClean="0">
                <a:solidFill>
                  <a:schemeClr val="accent1">
                    <a:lumMod val="75000"/>
                  </a:schemeClr>
                </a:solidFill>
                <a:latin typeface="Arial Rounded"/>
                <a:ea typeface="Arial Rounded"/>
                <a:cs typeface="Arial Rounded"/>
                <a:sym typeface="Arial Rounded"/>
              </a:rPr>
              <a:t>tôi</a:t>
            </a:r>
            <a:r>
              <a:rPr lang="en-US" sz="2400" dirty="0" smtClean="0">
                <a:solidFill>
                  <a:schemeClr val="accent1">
                    <a:lumMod val="75000"/>
                  </a:schemeClr>
                </a:solidFill>
                <a:latin typeface="Arial Rounded"/>
                <a:ea typeface="Arial Rounded"/>
                <a:cs typeface="Arial Rounded"/>
                <a:sym typeface="Arial Rounded"/>
              </a:rPr>
              <a:t>, </a:t>
            </a:r>
            <a:r>
              <a:rPr lang="en-US" sz="2400" dirty="0" err="1" smtClean="0">
                <a:solidFill>
                  <a:schemeClr val="accent1">
                    <a:lumMod val="75000"/>
                  </a:schemeClr>
                </a:solidFill>
                <a:latin typeface="Arial Rounded"/>
                <a:ea typeface="Arial Rounded"/>
                <a:cs typeface="Arial Rounded"/>
                <a:sym typeface="Arial Rounded"/>
              </a:rPr>
              <a:t>mấy</a:t>
            </a:r>
            <a:r>
              <a:rPr lang="en-US" sz="2400" dirty="0" smtClean="0">
                <a:solidFill>
                  <a:schemeClr val="accent1">
                    <a:lumMod val="75000"/>
                  </a:schemeClr>
                </a:solidFill>
                <a:latin typeface="Arial Rounded"/>
                <a:ea typeface="Arial Rounded"/>
                <a:cs typeface="Arial Rounded"/>
                <a:sym typeface="Arial Rounded"/>
              </a:rPr>
              <a:t> </a:t>
            </a:r>
            <a:r>
              <a:rPr lang="en-US" sz="2400" dirty="0" err="1" smtClean="0">
                <a:solidFill>
                  <a:schemeClr val="accent1">
                    <a:lumMod val="75000"/>
                  </a:schemeClr>
                </a:solidFill>
                <a:latin typeface="Arial Rounded"/>
                <a:ea typeface="Arial Rounded"/>
                <a:cs typeface="Arial Rounded"/>
                <a:sym typeface="Arial Rounded"/>
              </a:rPr>
              <a:t>cậu</a:t>
            </a:r>
            <a:r>
              <a:rPr lang="en-US" sz="2400" dirty="0" smtClean="0">
                <a:solidFill>
                  <a:schemeClr val="accent1">
                    <a:lumMod val="75000"/>
                  </a:schemeClr>
                </a:solidFill>
                <a:latin typeface="Arial Rounded"/>
                <a:ea typeface="Arial Rounded"/>
                <a:cs typeface="Arial Rounded"/>
                <a:sym typeface="Arial Rounded"/>
              </a:rPr>
              <a:t> </a:t>
            </a:r>
            <a:r>
              <a:rPr lang="en-US" sz="2400" dirty="0" err="1" smtClean="0">
                <a:solidFill>
                  <a:schemeClr val="accent1">
                    <a:lumMod val="75000"/>
                  </a:schemeClr>
                </a:solidFill>
                <a:latin typeface="Arial Rounded"/>
                <a:ea typeface="Arial Rounded"/>
                <a:cs typeface="Arial Rounded"/>
                <a:sym typeface="Arial Rounded"/>
              </a:rPr>
              <a:t>học</a:t>
            </a:r>
            <a:r>
              <a:rPr lang="en-US" sz="2400" dirty="0" smtClean="0">
                <a:solidFill>
                  <a:schemeClr val="accent1">
                    <a:lumMod val="75000"/>
                  </a:schemeClr>
                </a:solidFill>
                <a:latin typeface="Arial Rounded"/>
                <a:ea typeface="Arial Rounded"/>
                <a:cs typeface="Arial Rounded"/>
                <a:sym typeface="Arial Rounded"/>
              </a:rPr>
              <a:t> </a:t>
            </a:r>
            <a:r>
              <a:rPr lang="en-US" sz="2400" dirty="0" err="1" smtClean="0">
                <a:solidFill>
                  <a:schemeClr val="accent1">
                    <a:lumMod val="75000"/>
                  </a:schemeClr>
                </a:solidFill>
                <a:latin typeface="Arial Rounded"/>
                <a:ea typeface="Arial Rounded"/>
                <a:cs typeface="Arial Rounded"/>
                <a:sym typeface="Arial Rounded"/>
              </a:rPr>
              <a:t>trò</a:t>
            </a:r>
            <a:r>
              <a:rPr lang="en-US" sz="2400" dirty="0" smtClean="0">
                <a:solidFill>
                  <a:schemeClr val="accent1">
                    <a:lumMod val="75000"/>
                  </a:schemeClr>
                </a:solidFill>
                <a:latin typeface="Arial Rounded"/>
                <a:ea typeface="Arial Rounded"/>
                <a:cs typeface="Arial Rounded"/>
                <a:sym typeface="Arial Rounded"/>
              </a:rPr>
              <a:t> </a:t>
            </a:r>
            <a:r>
              <a:rPr lang="en-US" sz="2400" dirty="0" err="1" smtClean="0">
                <a:solidFill>
                  <a:schemeClr val="accent1">
                    <a:lumMod val="75000"/>
                  </a:schemeClr>
                </a:solidFill>
                <a:latin typeface="Arial Rounded"/>
                <a:ea typeface="Arial Rounded"/>
                <a:cs typeface="Arial Rounded"/>
                <a:sym typeface="Arial Rounded"/>
              </a:rPr>
              <a:t>mới</a:t>
            </a:r>
            <a:r>
              <a:rPr lang="en-US" sz="2400" dirty="0" smtClean="0">
                <a:solidFill>
                  <a:schemeClr val="accent1">
                    <a:lumMod val="75000"/>
                  </a:schemeClr>
                </a:solidFill>
                <a:latin typeface="Arial Rounded"/>
                <a:ea typeface="Arial Rounded"/>
                <a:cs typeface="Arial Rounded"/>
                <a:sym typeface="Arial Rounded"/>
              </a:rPr>
              <a:t> </a:t>
            </a:r>
            <a:r>
              <a:rPr lang="en-US" sz="2400" dirty="0" err="1" smtClean="0">
                <a:solidFill>
                  <a:schemeClr val="accent1">
                    <a:lumMod val="75000"/>
                  </a:schemeClr>
                </a:solidFill>
                <a:latin typeface="Arial Rounded"/>
                <a:ea typeface="Arial Rounded"/>
                <a:cs typeface="Arial Rounded"/>
                <a:sym typeface="Arial Rounded"/>
              </a:rPr>
              <a:t>bỡ</a:t>
            </a:r>
            <a:r>
              <a:rPr lang="en-US" sz="2400" dirty="0" smtClean="0">
                <a:solidFill>
                  <a:schemeClr val="accent1">
                    <a:lumMod val="75000"/>
                  </a:schemeClr>
                </a:solidFill>
                <a:latin typeface="Arial Rounded"/>
                <a:ea typeface="Arial Rounded"/>
                <a:cs typeface="Arial Rounded"/>
                <a:sym typeface="Arial Rounded"/>
              </a:rPr>
              <a:t> </a:t>
            </a:r>
            <a:r>
              <a:rPr lang="en-US" sz="2400" dirty="0" err="1" smtClean="0">
                <a:solidFill>
                  <a:schemeClr val="accent1">
                    <a:lumMod val="75000"/>
                  </a:schemeClr>
                </a:solidFill>
                <a:latin typeface="Arial Rounded"/>
                <a:ea typeface="Arial Rounded"/>
                <a:cs typeface="Arial Rounded"/>
                <a:sym typeface="Arial Rounded"/>
              </a:rPr>
              <a:t>ngỡ</a:t>
            </a:r>
            <a:r>
              <a:rPr lang="en-US" sz="2400" dirty="0" smtClean="0">
                <a:solidFill>
                  <a:schemeClr val="accent1">
                    <a:lumMod val="75000"/>
                  </a:schemeClr>
                </a:solidFill>
                <a:latin typeface="Arial Rounded"/>
                <a:ea typeface="Arial Rounded"/>
                <a:cs typeface="Arial Rounded"/>
                <a:sym typeface="Arial Rounded"/>
              </a:rPr>
              <a:t> </a:t>
            </a:r>
            <a:r>
              <a:rPr lang="en-US" sz="2400" dirty="0" err="1" smtClean="0">
                <a:solidFill>
                  <a:schemeClr val="accent1">
                    <a:lumMod val="75000"/>
                  </a:schemeClr>
                </a:solidFill>
                <a:latin typeface="Arial Rounded"/>
                <a:ea typeface="Arial Rounded"/>
                <a:cs typeface="Arial Rounded"/>
                <a:sym typeface="Arial Rounded"/>
              </a:rPr>
              <a:t>đứng</a:t>
            </a:r>
            <a:r>
              <a:rPr lang="en-US" sz="2400" dirty="0" smtClean="0">
                <a:solidFill>
                  <a:schemeClr val="accent1">
                    <a:lumMod val="75000"/>
                  </a:schemeClr>
                </a:solidFill>
                <a:latin typeface="Arial Rounded"/>
                <a:ea typeface="Arial Rounded"/>
                <a:cs typeface="Arial Rounded"/>
                <a:sym typeface="Arial Rounded"/>
              </a:rPr>
              <a:t> </a:t>
            </a:r>
            <a:r>
              <a:rPr lang="en-US" sz="2400" dirty="0" err="1" smtClean="0">
                <a:solidFill>
                  <a:schemeClr val="accent1">
                    <a:lumMod val="75000"/>
                  </a:schemeClr>
                </a:solidFill>
                <a:latin typeface="Arial Rounded"/>
                <a:ea typeface="Arial Rounded"/>
                <a:cs typeface="Arial Rounded"/>
                <a:sym typeface="Arial Rounded"/>
              </a:rPr>
              <a:t>nép</a:t>
            </a:r>
            <a:r>
              <a:rPr lang="en-US" sz="2400" dirty="0" smtClean="0">
                <a:solidFill>
                  <a:schemeClr val="accent1">
                    <a:lumMod val="75000"/>
                  </a:schemeClr>
                </a:solidFill>
                <a:latin typeface="Arial Rounded"/>
                <a:ea typeface="Arial Rounded"/>
                <a:cs typeface="Arial Rounded"/>
                <a:sym typeface="Arial Rounded"/>
              </a:rPr>
              <a:t> </a:t>
            </a:r>
            <a:r>
              <a:rPr lang="en-US" sz="2400" dirty="0" err="1" smtClean="0">
                <a:solidFill>
                  <a:schemeClr val="accent1">
                    <a:lumMod val="75000"/>
                  </a:schemeClr>
                </a:solidFill>
                <a:latin typeface="Arial Rounded"/>
                <a:ea typeface="Arial Rounded"/>
                <a:cs typeface="Arial Rounded"/>
                <a:sym typeface="Arial Rounded"/>
              </a:rPr>
              <a:t>bên</a:t>
            </a:r>
            <a:r>
              <a:rPr lang="en-US" sz="2400" dirty="0" smtClean="0">
                <a:solidFill>
                  <a:schemeClr val="accent1">
                    <a:lumMod val="75000"/>
                  </a:schemeClr>
                </a:solidFill>
                <a:latin typeface="Arial Rounded"/>
                <a:ea typeface="Arial Rounded"/>
                <a:cs typeface="Arial Rounded"/>
                <a:sym typeface="Arial Rounded"/>
              </a:rPr>
              <a:t> </a:t>
            </a:r>
            <a:r>
              <a:rPr lang="en-US" sz="2400" dirty="0" err="1" smtClean="0">
                <a:solidFill>
                  <a:schemeClr val="accent1">
                    <a:lumMod val="75000"/>
                  </a:schemeClr>
                </a:solidFill>
                <a:latin typeface="Arial Rounded"/>
                <a:ea typeface="Arial Rounded"/>
                <a:cs typeface="Arial Rounded"/>
                <a:sym typeface="Arial Rounded"/>
              </a:rPr>
              <a:t>người</a:t>
            </a:r>
            <a:r>
              <a:rPr lang="en-US" sz="2400" dirty="0" smtClean="0">
                <a:solidFill>
                  <a:schemeClr val="accent1">
                    <a:lumMod val="75000"/>
                  </a:schemeClr>
                </a:solidFill>
                <a:latin typeface="Arial Rounded"/>
                <a:ea typeface="Arial Rounded"/>
                <a:cs typeface="Arial Rounded"/>
                <a:sym typeface="Arial Rounded"/>
              </a:rPr>
              <a:t> </a:t>
            </a:r>
            <a:r>
              <a:rPr lang="en-US" sz="2400" dirty="0" err="1" smtClean="0">
                <a:solidFill>
                  <a:schemeClr val="accent1">
                    <a:lumMod val="75000"/>
                  </a:schemeClr>
                </a:solidFill>
                <a:latin typeface="Arial Rounded"/>
                <a:ea typeface="Arial Rounded"/>
                <a:cs typeface="Arial Rounded"/>
                <a:sym typeface="Arial Rounded"/>
              </a:rPr>
              <a:t>thân</a:t>
            </a:r>
            <a:r>
              <a:rPr lang="en-US" sz="2400" dirty="0" smtClean="0">
                <a:solidFill>
                  <a:schemeClr val="accent1">
                    <a:lumMod val="75000"/>
                  </a:schemeClr>
                </a:solidFill>
                <a:latin typeface="Arial Rounded"/>
                <a:ea typeface="Arial Rounded"/>
                <a:cs typeface="Arial Rounded"/>
                <a:sym typeface="Arial Rounded"/>
              </a:rPr>
              <a:t>.     </a:t>
            </a:r>
            <a:r>
              <a:rPr lang="en-US" sz="2400" dirty="0" err="1" smtClean="0">
                <a:solidFill>
                  <a:schemeClr val="accent1">
                    <a:lumMod val="75000"/>
                  </a:schemeClr>
                </a:solidFill>
                <a:latin typeface="Arial Rounded"/>
                <a:ea typeface="Arial Rounded"/>
                <a:cs typeface="Arial Rounded"/>
                <a:sym typeface="Arial Rounded"/>
              </a:rPr>
              <a:t>Thầy</a:t>
            </a:r>
            <a:r>
              <a:rPr lang="en-US" sz="2400" dirty="0" smtClean="0">
                <a:solidFill>
                  <a:schemeClr val="accent1">
                    <a:lumMod val="75000"/>
                  </a:schemeClr>
                </a:solidFill>
                <a:latin typeface="Arial Rounded"/>
                <a:ea typeface="Arial Rounded"/>
                <a:cs typeface="Arial Rounded"/>
                <a:sym typeface="Arial Rounded"/>
              </a:rPr>
              <a:t> </a:t>
            </a:r>
            <a:r>
              <a:rPr lang="en-US" sz="2400" dirty="0" err="1" smtClean="0">
                <a:solidFill>
                  <a:schemeClr val="accent1">
                    <a:lumMod val="75000"/>
                  </a:schemeClr>
                </a:solidFill>
                <a:latin typeface="Arial Rounded"/>
                <a:ea typeface="Arial Rounded"/>
                <a:cs typeface="Arial Rounded"/>
                <a:sym typeface="Arial Rounded"/>
              </a:rPr>
              <a:t>giáo</a:t>
            </a:r>
            <a:r>
              <a:rPr lang="en-US" sz="2400" dirty="0" smtClean="0">
                <a:solidFill>
                  <a:schemeClr val="accent1">
                    <a:lumMod val="75000"/>
                  </a:schemeClr>
                </a:solidFill>
                <a:latin typeface="Arial Rounded"/>
                <a:ea typeface="Arial Rounded"/>
                <a:cs typeface="Arial Rounded"/>
                <a:sym typeface="Arial Rounded"/>
              </a:rPr>
              <a:t> </a:t>
            </a:r>
            <a:r>
              <a:rPr lang="en-US" sz="2400" dirty="0" err="1" smtClean="0">
                <a:solidFill>
                  <a:schemeClr val="accent1">
                    <a:lumMod val="75000"/>
                  </a:schemeClr>
                </a:solidFill>
                <a:latin typeface="Arial Rounded"/>
                <a:ea typeface="Arial Rounded"/>
                <a:cs typeface="Arial Rounded"/>
                <a:sym typeface="Arial Rounded"/>
              </a:rPr>
              <a:t>trẻ</a:t>
            </a:r>
            <a:r>
              <a:rPr lang="en-US" sz="2400" dirty="0" smtClean="0">
                <a:solidFill>
                  <a:schemeClr val="accent1">
                    <a:lumMod val="75000"/>
                  </a:schemeClr>
                </a:solidFill>
                <a:latin typeface="Arial Rounded"/>
                <a:ea typeface="Arial Rounded"/>
                <a:cs typeface="Arial Rounded"/>
                <a:sym typeface="Arial Rounded"/>
              </a:rPr>
              <a:t>, </a:t>
            </a:r>
            <a:r>
              <a:rPr lang="en-US" sz="2400" dirty="0" err="1" smtClean="0">
                <a:solidFill>
                  <a:schemeClr val="accent1">
                    <a:lumMod val="75000"/>
                  </a:schemeClr>
                </a:solidFill>
                <a:latin typeface="Arial Rounded"/>
                <a:ea typeface="Arial Rounded"/>
                <a:cs typeface="Arial Rounded"/>
                <a:sym typeface="Arial Rounded"/>
              </a:rPr>
              <a:t>gương</a:t>
            </a:r>
            <a:r>
              <a:rPr lang="en-US" sz="2400" dirty="0" smtClean="0">
                <a:solidFill>
                  <a:schemeClr val="accent1">
                    <a:lumMod val="75000"/>
                  </a:schemeClr>
                </a:solidFill>
                <a:latin typeface="Arial Rounded"/>
                <a:ea typeface="Arial Rounded"/>
                <a:cs typeface="Arial Rounded"/>
                <a:sym typeface="Arial Rounded"/>
              </a:rPr>
              <a:t> </a:t>
            </a:r>
            <a:r>
              <a:rPr lang="en-US" sz="2400" dirty="0" err="1" smtClean="0">
                <a:solidFill>
                  <a:schemeClr val="accent1">
                    <a:lumMod val="75000"/>
                  </a:schemeClr>
                </a:solidFill>
                <a:latin typeface="Arial Rounded"/>
                <a:ea typeface="Arial Rounded"/>
                <a:cs typeface="Arial Rounded"/>
                <a:sym typeface="Arial Rounded"/>
              </a:rPr>
              <a:t>mặt</a:t>
            </a:r>
            <a:r>
              <a:rPr lang="en-US" sz="2400" dirty="0" smtClean="0">
                <a:solidFill>
                  <a:schemeClr val="accent1">
                    <a:lumMod val="75000"/>
                  </a:schemeClr>
                </a:solidFill>
                <a:latin typeface="Arial Rounded"/>
                <a:ea typeface="Arial Rounded"/>
                <a:cs typeface="Arial Rounded"/>
                <a:sym typeface="Arial Rounded"/>
              </a:rPr>
              <a:t> </a:t>
            </a:r>
            <a:r>
              <a:rPr lang="en-US" sz="2400" dirty="0" err="1" smtClean="0">
                <a:solidFill>
                  <a:schemeClr val="accent1">
                    <a:lumMod val="75000"/>
                  </a:schemeClr>
                </a:solidFill>
                <a:latin typeface="Arial Rounded"/>
                <a:ea typeface="Arial Rounded"/>
                <a:cs typeface="Arial Rounded"/>
                <a:sym typeface="Arial Rounded"/>
              </a:rPr>
              <a:t>hiền</a:t>
            </a:r>
            <a:r>
              <a:rPr lang="en-US" sz="2400" dirty="0" smtClean="0">
                <a:solidFill>
                  <a:schemeClr val="accent1">
                    <a:lumMod val="75000"/>
                  </a:schemeClr>
                </a:solidFill>
                <a:latin typeface="Arial Rounded"/>
                <a:ea typeface="Arial Rounded"/>
                <a:cs typeface="Arial Rounded"/>
                <a:sym typeface="Arial Rounded"/>
              </a:rPr>
              <a:t> </a:t>
            </a:r>
            <a:r>
              <a:rPr lang="en-US" sz="2400" dirty="0" err="1" smtClean="0">
                <a:solidFill>
                  <a:schemeClr val="accent1">
                    <a:lumMod val="75000"/>
                  </a:schemeClr>
                </a:solidFill>
                <a:latin typeface="Arial Rounded"/>
                <a:ea typeface="Arial Rounded"/>
                <a:cs typeface="Arial Rounded"/>
                <a:sym typeface="Arial Rounded"/>
              </a:rPr>
              <a:t>từ</a:t>
            </a:r>
            <a:r>
              <a:rPr lang="en-US" sz="2400" dirty="0" smtClean="0">
                <a:solidFill>
                  <a:schemeClr val="accent1">
                    <a:lumMod val="75000"/>
                  </a:schemeClr>
                </a:solidFill>
                <a:latin typeface="Arial Rounded"/>
                <a:ea typeface="Arial Rounded"/>
                <a:cs typeface="Arial Rounded"/>
                <a:sym typeface="Arial Rounded"/>
              </a:rPr>
              <a:t>, </a:t>
            </a:r>
            <a:r>
              <a:rPr lang="en-US" sz="2400" dirty="0" err="1" smtClean="0">
                <a:solidFill>
                  <a:schemeClr val="accent1">
                    <a:lumMod val="75000"/>
                  </a:schemeClr>
                </a:solidFill>
                <a:latin typeface="Arial Rounded"/>
                <a:ea typeface="Arial Rounded"/>
                <a:cs typeface="Arial Rounded"/>
                <a:sym typeface="Arial Rounded"/>
              </a:rPr>
              <a:t>đón</a:t>
            </a:r>
            <a:r>
              <a:rPr lang="en-US" sz="2400" dirty="0" smtClean="0">
                <a:solidFill>
                  <a:schemeClr val="accent1">
                    <a:lumMod val="75000"/>
                  </a:schemeClr>
                </a:solidFill>
                <a:latin typeface="Arial Rounded"/>
                <a:ea typeface="Arial Rounded"/>
                <a:cs typeface="Arial Rounded"/>
                <a:sym typeface="Arial Rounded"/>
              </a:rPr>
              <a:t> </a:t>
            </a:r>
            <a:r>
              <a:rPr lang="en-US" sz="2400" dirty="0" err="1" smtClean="0">
                <a:solidFill>
                  <a:schemeClr val="accent1">
                    <a:lumMod val="75000"/>
                  </a:schemeClr>
                </a:solidFill>
                <a:latin typeface="Arial Rounded"/>
                <a:ea typeface="Arial Rounded"/>
                <a:cs typeface="Arial Rounded"/>
                <a:sym typeface="Arial Rounded"/>
              </a:rPr>
              <a:t>chúng</a:t>
            </a:r>
            <a:r>
              <a:rPr lang="en-US" sz="2400" dirty="0" smtClean="0">
                <a:solidFill>
                  <a:schemeClr val="accent1">
                    <a:lumMod val="75000"/>
                  </a:schemeClr>
                </a:solidFill>
                <a:latin typeface="Arial Rounded"/>
                <a:ea typeface="Arial Rounded"/>
                <a:cs typeface="Arial Rounded"/>
                <a:sym typeface="Arial Rounded"/>
              </a:rPr>
              <a:t> </a:t>
            </a:r>
            <a:r>
              <a:rPr lang="en-US" sz="2400" dirty="0" err="1" smtClean="0">
                <a:solidFill>
                  <a:schemeClr val="accent1">
                    <a:lumMod val="75000"/>
                  </a:schemeClr>
                </a:solidFill>
                <a:latin typeface="Arial Rounded"/>
                <a:ea typeface="Arial Rounded"/>
                <a:cs typeface="Arial Rounded"/>
                <a:sym typeface="Arial Rounded"/>
              </a:rPr>
              <a:t>tôi</a:t>
            </a:r>
            <a:r>
              <a:rPr lang="en-US" sz="2400" dirty="0" smtClean="0">
                <a:solidFill>
                  <a:schemeClr val="accent1">
                    <a:lumMod val="75000"/>
                  </a:schemeClr>
                </a:solidFill>
                <a:latin typeface="Arial Rounded"/>
                <a:ea typeface="Arial Rounded"/>
                <a:cs typeface="Arial Rounded"/>
                <a:sym typeface="Arial Rounded"/>
              </a:rPr>
              <a:t> </a:t>
            </a:r>
            <a:r>
              <a:rPr lang="en-US" sz="2400" dirty="0" err="1" smtClean="0">
                <a:solidFill>
                  <a:schemeClr val="accent1">
                    <a:lumMod val="75000"/>
                  </a:schemeClr>
                </a:solidFill>
                <a:latin typeface="Arial Rounded"/>
                <a:ea typeface="Arial Rounded"/>
                <a:cs typeface="Arial Rounded"/>
                <a:sym typeface="Arial Rounded"/>
              </a:rPr>
              <a:t>vào</a:t>
            </a:r>
            <a:r>
              <a:rPr lang="en-US" sz="2400" dirty="0" smtClean="0">
                <a:solidFill>
                  <a:schemeClr val="accent1">
                    <a:lumMod val="75000"/>
                  </a:schemeClr>
                </a:solidFill>
                <a:latin typeface="Arial Rounded"/>
                <a:ea typeface="Arial Rounded"/>
                <a:cs typeface="Arial Rounded"/>
                <a:sym typeface="Arial Rounded"/>
              </a:rPr>
              <a:t> </a:t>
            </a:r>
            <a:r>
              <a:rPr lang="en-US" sz="2400" dirty="0" err="1" smtClean="0">
                <a:solidFill>
                  <a:schemeClr val="accent1">
                    <a:lumMod val="75000"/>
                  </a:schemeClr>
                </a:solidFill>
                <a:latin typeface="Arial Rounded"/>
                <a:ea typeface="Arial Rounded"/>
                <a:cs typeface="Arial Rounded"/>
                <a:sym typeface="Arial Rounded"/>
              </a:rPr>
              <a:t>lớp</a:t>
            </a:r>
            <a:r>
              <a:rPr lang="en-US" sz="2400" dirty="0" smtClean="0">
                <a:solidFill>
                  <a:schemeClr val="accent1">
                    <a:lumMod val="75000"/>
                  </a:schemeClr>
                </a:solidFill>
                <a:latin typeface="Arial Rounded"/>
                <a:ea typeface="Arial Rounded"/>
                <a:cs typeface="Arial Rounded"/>
                <a:sym typeface="Arial Rounded"/>
              </a:rPr>
              <a:t>.      </a:t>
            </a:r>
            <a:r>
              <a:rPr lang="en-US" sz="2400" dirty="0" err="1" smtClean="0">
                <a:solidFill>
                  <a:schemeClr val="accent1">
                    <a:lumMod val="75000"/>
                  </a:schemeClr>
                </a:solidFill>
                <a:latin typeface="Arial Rounded"/>
                <a:ea typeface="Arial Rounded"/>
                <a:cs typeface="Arial Rounded"/>
                <a:sym typeface="Arial Rounded"/>
              </a:rPr>
              <a:t>Tôi</a:t>
            </a:r>
            <a:r>
              <a:rPr lang="en-US" sz="2400" dirty="0" smtClean="0">
                <a:solidFill>
                  <a:schemeClr val="accent1">
                    <a:lumMod val="75000"/>
                  </a:schemeClr>
                </a:solidFill>
                <a:latin typeface="Arial Rounded"/>
                <a:ea typeface="Arial Rounded"/>
                <a:cs typeface="Arial Rounded"/>
                <a:sym typeface="Arial Rounded"/>
              </a:rPr>
              <a:t> </a:t>
            </a:r>
            <a:r>
              <a:rPr lang="en-US" sz="2400" dirty="0" err="1" smtClean="0">
                <a:solidFill>
                  <a:schemeClr val="accent1">
                    <a:lumMod val="75000"/>
                  </a:schemeClr>
                </a:solidFill>
                <a:latin typeface="Arial Rounded"/>
                <a:ea typeface="Arial Rounded"/>
                <a:cs typeface="Arial Rounded"/>
                <a:sym typeface="Arial Rounded"/>
              </a:rPr>
              <a:t>nhìn</a:t>
            </a:r>
            <a:r>
              <a:rPr lang="en-US" sz="2400" dirty="0" smtClean="0">
                <a:solidFill>
                  <a:schemeClr val="accent1">
                    <a:lumMod val="75000"/>
                  </a:schemeClr>
                </a:solidFill>
                <a:latin typeface="Arial Rounded"/>
                <a:ea typeface="Arial Rounded"/>
                <a:cs typeface="Arial Rounded"/>
                <a:sym typeface="Arial Rounded"/>
              </a:rPr>
              <a:t> </a:t>
            </a:r>
            <a:r>
              <a:rPr lang="en-US" sz="2400" dirty="0" err="1" smtClean="0">
                <a:solidFill>
                  <a:schemeClr val="accent1">
                    <a:lumMod val="75000"/>
                  </a:schemeClr>
                </a:solidFill>
                <a:latin typeface="Arial Rounded"/>
                <a:ea typeface="Arial Rounded"/>
                <a:cs typeface="Arial Rounded"/>
                <a:sym typeface="Arial Rounded"/>
              </a:rPr>
              <a:t>bàn</a:t>
            </a:r>
            <a:r>
              <a:rPr lang="en-US" sz="2400" dirty="0" smtClean="0">
                <a:solidFill>
                  <a:schemeClr val="accent1">
                    <a:lumMod val="75000"/>
                  </a:schemeClr>
                </a:solidFill>
                <a:latin typeface="Arial Rounded"/>
                <a:ea typeface="Arial Rounded"/>
                <a:cs typeface="Arial Rounded"/>
                <a:sym typeface="Arial Rounded"/>
              </a:rPr>
              <a:t> </a:t>
            </a:r>
            <a:r>
              <a:rPr lang="en-US" sz="2400" dirty="0" err="1" smtClean="0">
                <a:solidFill>
                  <a:schemeClr val="accent1">
                    <a:lumMod val="75000"/>
                  </a:schemeClr>
                </a:solidFill>
                <a:latin typeface="Arial Rounded"/>
                <a:ea typeface="Arial Rounded"/>
                <a:cs typeface="Arial Rounded"/>
                <a:sym typeface="Arial Rounded"/>
              </a:rPr>
              <a:t>ghế</a:t>
            </a:r>
            <a:r>
              <a:rPr lang="en-US" sz="2400" dirty="0" smtClean="0">
                <a:solidFill>
                  <a:schemeClr val="accent1">
                    <a:lumMod val="75000"/>
                  </a:schemeClr>
                </a:solidFill>
                <a:latin typeface="Arial Rounded"/>
                <a:ea typeface="Arial Rounded"/>
                <a:cs typeface="Arial Rounded"/>
                <a:sym typeface="Arial Rounded"/>
              </a:rPr>
              <a:t> </a:t>
            </a:r>
            <a:r>
              <a:rPr lang="en-US" sz="2400" dirty="0" err="1" smtClean="0">
                <a:solidFill>
                  <a:schemeClr val="accent1">
                    <a:lumMod val="75000"/>
                  </a:schemeClr>
                </a:solidFill>
                <a:latin typeface="Arial Rounded"/>
                <a:ea typeface="Arial Rounded"/>
                <a:cs typeface="Arial Rounded"/>
                <a:sym typeface="Arial Rounded"/>
              </a:rPr>
              <a:t>chỗ</a:t>
            </a:r>
            <a:r>
              <a:rPr lang="en-US" sz="2400" dirty="0" smtClean="0">
                <a:solidFill>
                  <a:schemeClr val="accent1">
                    <a:lumMod val="75000"/>
                  </a:schemeClr>
                </a:solidFill>
                <a:latin typeface="Arial Rounded"/>
                <a:ea typeface="Arial Rounded"/>
                <a:cs typeface="Arial Rounded"/>
                <a:sym typeface="Arial Rounded"/>
              </a:rPr>
              <a:t> </a:t>
            </a:r>
            <a:r>
              <a:rPr lang="en-US" sz="2400" dirty="0" err="1" smtClean="0">
                <a:solidFill>
                  <a:schemeClr val="accent1">
                    <a:lumMod val="75000"/>
                  </a:schemeClr>
                </a:solidFill>
                <a:latin typeface="Arial Rounded"/>
                <a:ea typeface="Arial Rounded"/>
                <a:cs typeface="Arial Rounded"/>
                <a:sym typeface="Arial Rounded"/>
              </a:rPr>
              <a:t>tôi</a:t>
            </a:r>
            <a:r>
              <a:rPr lang="en-US" sz="2400" dirty="0" smtClean="0">
                <a:solidFill>
                  <a:schemeClr val="accent1">
                    <a:lumMod val="75000"/>
                  </a:schemeClr>
                </a:solidFill>
                <a:latin typeface="Arial Rounded"/>
                <a:ea typeface="Arial Rounded"/>
                <a:cs typeface="Arial Rounded"/>
                <a:sym typeface="Arial Rounded"/>
              </a:rPr>
              <a:t> </a:t>
            </a:r>
            <a:r>
              <a:rPr lang="en-US" sz="2400" dirty="0" err="1" smtClean="0">
                <a:solidFill>
                  <a:schemeClr val="accent1">
                    <a:lumMod val="75000"/>
                  </a:schemeClr>
                </a:solidFill>
                <a:latin typeface="Arial Rounded"/>
                <a:ea typeface="Arial Rounded"/>
                <a:cs typeface="Arial Rounded"/>
                <a:sym typeface="Arial Rounded"/>
              </a:rPr>
              <a:t>ngồi</a:t>
            </a:r>
            <a:r>
              <a:rPr lang="en-US" sz="2400" dirty="0" smtClean="0">
                <a:solidFill>
                  <a:schemeClr val="accent1">
                    <a:lumMod val="75000"/>
                  </a:schemeClr>
                </a:solidFill>
                <a:latin typeface="Arial Rounded"/>
                <a:ea typeface="Arial Rounded"/>
                <a:cs typeface="Arial Rounded"/>
                <a:sym typeface="Arial Rounded"/>
              </a:rPr>
              <a:t> </a:t>
            </a:r>
            <a:r>
              <a:rPr lang="en-US" sz="2400" dirty="0" err="1" smtClean="0">
                <a:solidFill>
                  <a:schemeClr val="accent1">
                    <a:lumMod val="75000"/>
                  </a:schemeClr>
                </a:solidFill>
                <a:latin typeface="Arial Rounded"/>
                <a:ea typeface="Arial Rounded"/>
                <a:cs typeface="Arial Rounded"/>
                <a:sym typeface="Arial Rounded"/>
              </a:rPr>
              <a:t>rồi</a:t>
            </a:r>
            <a:r>
              <a:rPr lang="en-US" sz="2400" dirty="0" smtClean="0">
                <a:solidFill>
                  <a:schemeClr val="accent1">
                    <a:lumMod val="75000"/>
                  </a:schemeClr>
                </a:solidFill>
                <a:latin typeface="Arial Rounded"/>
                <a:ea typeface="Arial Rounded"/>
                <a:cs typeface="Arial Rounded"/>
                <a:sym typeface="Arial Rounded"/>
              </a:rPr>
              <a:t> </a:t>
            </a:r>
            <a:r>
              <a:rPr lang="en-US" sz="2400" dirty="0" err="1" smtClean="0">
                <a:solidFill>
                  <a:schemeClr val="accent1">
                    <a:lumMod val="75000"/>
                  </a:schemeClr>
                </a:solidFill>
                <a:latin typeface="Arial Rounded"/>
                <a:ea typeface="Arial Rounded"/>
                <a:cs typeface="Arial Rounded"/>
                <a:sym typeface="Arial Rounded"/>
              </a:rPr>
              <a:t>nhận</a:t>
            </a:r>
            <a:r>
              <a:rPr lang="en-US" sz="2400" dirty="0" smtClean="0">
                <a:solidFill>
                  <a:schemeClr val="accent1">
                    <a:lumMod val="75000"/>
                  </a:schemeClr>
                </a:solidFill>
                <a:latin typeface="Arial Rounded"/>
                <a:ea typeface="Arial Rounded"/>
                <a:cs typeface="Arial Rounded"/>
                <a:sym typeface="Arial Rounded"/>
              </a:rPr>
              <a:t> </a:t>
            </a:r>
            <a:r>
              <a:rPr lang="en-US" sz="2400" dirty="0" err="1" smtClean="0">
                <a:solidFill>
                  <a:schemeClr val="accent1">
                    <a:lumMod val="75000"/>
                  </a:schemeClr>
                </a:solidFill>
                <a:latin typeface="Arial Rounded"/>
                <a:ea typeface="Arial Rounded"/>
                <a:cs typeface="Arial Rounded"/>
                <a:sym typeface="Arial Rounded"/>
              </a:rPr>
              <a:t>là</a:t>
            </a:r>
            <a:r>
              <a:rPr lang="en-US" sz="2400" dirty="0" smtClean="0">
                <a:solidFill>
                  <a:schemeClr val="accent1">
                    <a:lumMod val="75000"/>
                  </a:schemeClr>
                </a:solidFill>
                <a:latin typeface="Arial Rounded"/>
                <a:ea typeface="Arial Rounded"/>
                <a:cs typeface="Arial Rounded"/>
                <a:sym typeface="Arial Rounded"/>
              </a:rPr>
              <a:t> </a:t>
            </a:r>
            <a:r>
              <a:rPr lang="en-US" sz="2400" dirty="0" err="1" smtClean="0">
                <a:solidFill>
                  <a:schemeClr val="accent1">
                    <a:lumMod val="75000"/>
                  </a:schemeClr>
                </a:solidFill>
                <a:latin typeface="Arial Rounded"/>
                <a:ea typeface="Arial Rounded"/>
                <a:cs typeface="Arial Rounded"/>
                <a:sym typeface="Arial Rounded"/>
              </a:rPr>
              <a:t>vật</a:t>
            </a:r>
            <a:r>
              <a:rPr lang="en-US" sz="2400" dirty="0" smtClean="0">
                <a:solidFill>
                  <a:schemeClr val="accent1">
                    <a:lumMod val="75000"/>
                  </a:schemeClr>
                </a:solidFill>
                <a:latin typeface="Arial Rounded"/>
                <a:ea typeface="Arial Rounded"/>
                <a:cs typeface="Arial Rounded"/>
                <a:sym typeface="Arial Rounded"/>
              </a:rPr>
              <a:t> </a:t>
            </a:r>
            <a:r>
              <a:rPr lang="en-US" sz="2400" dirty="0" err="1" smtClean="0">
                <a:solidFill>
                  <a:schemeClr val="accent1">
                    <a:lumMod val="75000"/>
                  </a:schemeClr>
                </a:solidFill>
                <a:latin typeface="Arial Rounded"/>
                <a:ea typeface="Arial Rounded"/>
                <a:cs typeface="Arial Rounded"/>
                <a:sym typeface="Arial Rounded"/>
              </a:rPr>
              <a:t>riêng</a:t>
            </a:r>
            <a:r>
              <a:rPr lang="en-US" sz="2400" dirty="0" smtClean="0">
                <a:solidFill>
                  <a:schemeClr val="accent1">
                    <a:lumMod val="75000"/>
                  </a:schemeClr>
                </a:solidFill>
                <a:latin typeface="Arial Rounded"/>
                <a:ea typeface="Arial Rounded"/>
                <a:cs typeface="Arial Rounded"/>
                <a:sym typeface="Arial Rounded"/>
              </a:rPr>
              <a:t> </a:t>
            </a:r>
            <a:r>
              <a:rPr lang="en-US" sz="2400" dirty="0" err="1" smtClean="0">
                <a:solidFill>
                  <a:schemeClr val="accent1">
                    <a:lumMod val="75000"/>
                  </a:schemeClr>
                </a:solidFill>
                <a:latin typeface="Arial Rounded"/>
                <a:ea typeface="Arial Rounded"/>
                <a:cs typeface="Arial Rounded"/>
                <a:sym typeface="Arial Rounded"/>
              </a:rPr>
              <a:t>của</a:t>
            </a:r>
            <a:r>
              <a:rPr lang="en-US" sz="2400" dirty="0" smtClean="0">
                <a:solidFill>
                  <a:schemeClr val="accent1">
                    <a:lumMod val="75000"/>
                  </a:schemeClr>
                </a:solidFill>
                <a:latin typeface="Arial Rounded"/>
                <a:ea typeface="Arial Rounded"/>
                <a:cs typeface="Arial Rounded"/>
                <a:sym typeface="Arial Rounded"/>
              </a:rPr>
              <a:t> </a:t>
            </a:r>
            <a:r>
              <a:rPr lang="en-US" sz="2400" dirty="0" err="1" smtClean="0">
                <a:solidFill>
                  <a:schemeClr val="accent1">
                    <a:lumMod val="75000"/>
                  </a:schemeClr>
                </a:solidFill>
                <a:latin typeface="Arial Rounded"/>
                <a:ea typeface="Arial Rounded"/>
                <a:cs typeface="Arial Rounded"/>
                <a:sym typeface="Arial Rounded"/>
              </a:rPr>
              <a:t>mình</a:t>
            </a:r>
            <a:r>
              <a:rPr lang="en-US" sz="2400" dirty="0" smtClean="0">
                <a:solidFill>
                  <a:schemeClr val="accent1">
                    <a:lumMod val="75000"/>
                  </a:schemeClr>
                </a:solidFill>
                <a:latin typeface="Arial Rounded"/>
                <a:ea typeface="Arial Rounded"/>
                <a:cs typeface="Arial Rounded"/>
                <a:sym typeface="Arial Rounded"/>
              </a:rPr>
              <a:t>.      </a:t>
            </a:r>
            <a:r>
              <a:rPr lang="en-US" sz="2400" dirty="0" err="1" smtClean="0">
                <a:solidFill>
                  <a:schemeClr val="accent1">
                    <a:lumMod val="75000"/>
                  </a:schemeClr>
                </a:solidFill>
                <a:latin typeface="Arial Rounded"/>
                <a:ea typeface="Arial Rounded"/>
                <a:cs typeface="Arial Rounded"/>
                <a:sym typeface="Arial Rounded"/>
              </a:rPr>
              <a:t>Tôi</a:t>
            </a:r>
            <a:r>
              <a:rPr lang="en-US" sz="2400" dirty="0" smtClean="0">
                <a:solidFill>
                  <a:schemeClr val="accent1">
                    <a:lumMod val="75000"/>
                  </a:schemeClr>
                </a:solidFill>
                <a:latin typeface="Arial Rounded"/>
                <a:ea typeface="Arial Rounded"/>
                <a:cs typeface="Arial Rounded"/>
                <a:sym typeface="Arial Rounded"/>
              </a:rPr>
              <a:t> </a:t>
            </a:r>
            <a:r>
              <a:rPr lang="en-US" sz="2400" dirty="0" err="1" smtClean="0">
                <a:solidFill>
                  <a:schemeClr val="accent1">
                    <a:lumMod val="75000"/>
                  </a:schemeClr>
                </a:solidFill>
                <a:latin typeface="Arial Rounded"/>
                <a:ea typeface="Arial Rounded"/>
                <a:cs typeface="Arial Rounded"/>
                <a:sym typeface="Arial Rounded"/>
              </a:rPr>
              <a:t>nhìn</a:t>
            </a:r>
            <a:r>
              <a:rPr lang="en-US" sz="2400" dirty="0" smtClean="0">
                <a:solidFill>
                  <a:schemeClr val="accent1">
                    <a:lumMod val="75000"/>
                  </a:schemeClr>
                </a:solidFill>
                <a:latin typeface="Arial Rounded"/>
                <a:ea typeface="Arial Rounded"/>
                <a:cs typeface="Arial Rounded"/>
                <a:sym typeface="Arial Rounded"/>
              </a:rPr>
              <a:t> </a:t>
            </a:r>
            <a:r>
              <a:rPr lang="en-US" sz="2400" dirty="0" err="1" smtClean="0">
                <a:solidFill>
                  <a:schemeClr val="accent1">
                    <a:lumMod val="75000"/>
                  </a:schemeClr>
                </a:solidFill>
                <a:latin typeface="Arial Rounded"/>
                <a:ea typeface="Arial Rounded"/>
                <a:cs typeface="Arial Rounded"/>
                <a:sym typeface="Arial Rounded"/>
              </a:rPr>
              <a:t>bạn</a:t>
            </a:r>
            <a:r>
              <a:rPr lang="en-US" sz="2400" dirty="0" smtClean="0">
                <a:solidFill>
                  <a:schemeClr val="accent1">
                    <a:lumMod val="75000"/>
                  </a:schemeClr>
                </a:solidFill>
                <a:latin typeface="Arial Rounded"/>
                <a:ea typeface="Arial Rounded"/>
                <a:cs typeface="Arial Rounded"/>
                <a:sym typeface="Arial Rounded"/>
              </a:rPr>
              <a:t> </a:t>
            </a:r>
            <a:r>
              <a:rPr lang="en-US" sz="2400" dirty="0" err="1" smtClean="0">
                <a:solidFill>
                  <a:schemeClr val="accent1">
                    <a:lumMod val="75000"/>
                  </a:schemeClr>
                </a:solidFill>
                <a:latin typeface="Arial Rounded"/>
                <a:ea typeface="Arial Rounded"/>
                <a:cs typeface="Arial Rounded"/>
                <a:sym typeface="Arial Rounded"/>
              </a:rPr>
              <a:t>ngồi</a:t>
            </a:r>
            <a:r>
              <a:rPr lang="en-US" sz="2400" dirty="0" smtClean="0">
                <a:solidFill>
                  <a:schemeClr val="accent1">
                    <a:lumMod val="75000"/>
                  </a:schemeClr>
                </a:solidFill>
                <a:latin typeface="Arial Rounded"/>
                <a:ea typeface="Arial Rounded"/>
                <a:cs typeface="Arial Rounded"/>
                <a:sym typeface="Arial Rounded"/>
              </a:rPr>
              <a:t> </a:t>
            </a:r>
            <a:r>
              <a:rPr lang="en-US" sz="2400" dirty="0" err="1" smtClean="0">
                <a:solidFill>
                  <a:schemeClr val="accent1">
                    <a:lumMod val="75000"/>
                  </a:schemeClr>
                </a:solidFill>
                <a:latin typeface="Arial Rounded"/>
                <a:ea typeface="Arial Rounded"/>
                <a:cs typeface="Arial Rounded"/>
                <a:sym typeface="Arial Rounded"/>
              </a:rPr>
              <a:t>bên</a:t>
            </a:r>
            <a:r>
              <a:rPr lang="en-US" sz="2400" dirty="0" smtClean="0">
                <a:solidFill>
                  <a:schemeClr val="accent1">
                    <a:lumMod val="75000"/>
                  </a:schemeClr>
                </a:solidFill>
                <a:latin typeface="Arial Rounded"/>
                <a:ea typeface="Arial Rounded"/>
                <a:cs typeface="Arial Rounded"/>
                <a:sym typeface="Arial Rounded"/>
              </a:rPr>
              <a:t>, </a:t>
            </a:r>
            <a:r>
              <a:rPr lang="en-US" sz="2400" dirty="0" err="1" smtClean="0">
                <a:solidFill>
                  <a:schemeClr val="accent1">
                    <a:lumMod val="75000"/>
                  </a:schemeClr>
                </a:solidFill>
                <a:latin typeface="Arial Rounded"/>
                <a:ea typeface="Arial Rounded"/>
                <a:cs typeface="Arial Rounded"/>
                <a:sym typeface="Arial Rounded"/>
              </a:rPr>
              <a:t>người</a:t>
            </a:r>
            <a:r>
              <a:rPr lang="en-US" sz="2400" dirty="0" smtClean="0">
                <a:solidFill>
                  <a:schemeClr val="accent1">
                    <a:lumMod val="75000"/>
                  </a:schemeClr>
                </a:solidFill>
                <a:latin typeface="Arial Rounded"/>
                <a:ea typeface="Arial Rounded"/>
                <a:cs typeface="Arial Rounded"/>
                <a:sym typeface="Arial Rounded"/>
              </a:rPr>
              <a:t> </a:t>
            </a:r>
            <a:r>
              <a:rPr lang="en-US" sz="2400" dirty="0" err="1" smtClean="0">
                <a:solidFill>
                  <a:schemeClr val="accent1">
                    <a:lumMod val="75000"/>
                  </a:schemeClr>
                </a:solidFill>
                <a:latin typeface="Arial Rounded"/>
                <a:ea typeface="Arial Rounded"/>
                <a:cs typeface="Arial Rounded"/>
                <a:sym typeface="Arial Rounded"/>
              </a:rPr>
              <a:t>bạn</a:t>
            </a:r>
            <a:r>
              <a:rPr lang="en-US" sz="2400" dirty="0" smtClean="0">
                <a:solidFill>
                  <a:schemeClr val="accent1">
                    <a:lumMod val="75000"/>
                  </a:schemeClr>
                </a:solidFill>
                <a:latin typeface="Arial Rounded"/>
                <a:ea typeface="Arial Rounded"/>
                <a:cs typeface="Arial Rounded"/>
                <a:sym typeface="Arial Rounded"/>
              </a:rPr>
              <a:t> </a:t>
            </a:r>
            <a:r>
              <a:rPr lang="en-US" sz="2400" dirty="0" err="1" smtClean="0">
                <a:solidFill>
                  <a:schemeClr val="accent1">
                    <a:lumMod val="75000"/>
                  </a:schemeClr>
                </a:solidFill>
                <a:latin typeface="Arial Rounded"/>
                <a:ea typeface="Arial Rounded"/>
                <a:cs typeface="Arial Rounded"/>
                <a:sym typeface="Arial Rounded"/>
              </a:rPr>
              <a:t>chưa</a:t>
            </a:r>
            <a:r>
              <a:rPr lang="en-US" sz="2400" dirty="0" smtClean="0">
                <a:solidFill>
                  <a:schemeClr val="accent1">
                    <a:lumMod val="75000"/>
                  </a:schemeClr>
                </a:solidFill>
                <a:latin typeface="Arial Rounded"/>
                <a:ea typeface="Arial Rounded"/>
                <a:cs typeface="Arial Rounded"/>
                <a:sym typeface="Arial Rounded"/>
              </a:rPr>
              <a:t> </a:t>
            </a:r>
            <a:r>
              <a:rPr lang="en-US" sz="2400" dirty="0" err="1" smtClean="0">
                <a:solidFill>
                  <a:schemeClr val="accent1">
                    <a:lumMod val="75000"/>
                  </a:schemeClr>
                </a:solidFill>
                <a:latin typeface="Arial Rounded"/>
                <a:ea typeface="Arial Rounded"/>
                <a:cs typeface="Arial Rounded"/>
                <a:sym typeface="Arial Rounded"/>
              </a:rPr>
              <a:t>quen</a:t>
            </a:r>
            <a:r>
              <a:rPr lang="en-US" sz="2400" dirty="0" smtClean="0">
                <a:solidFill>
                  <a:schemeClr val="accent1">
                    <a:lumMod val="75000"/>
                  </a:schemeClr>
                </a:solidFill>
                <a:latin typeface="Arial Rounded"/>
                <a:ea typeface="Arial Rounded"/>
                <a:cs typeface="Arial Rounded"/>
                <a:sym typeface="Arial Rounded"/>
              </a:rPr>
              <a:t> </a:t>
            </a:r>
            <a:r>
              <a:rPr lang="en-US" sz="2400" dirty="0" err="1" smtClean="0">
                <a:solidFill>
                  <a:schemeClr val="accent1">
                    <a:lumMod val="75000"/>
                  </a:schemeClr>
                </a:solidFill>
                <a:latin typeface="Arial Rounded"/>
                <a:ea typeface="Arial Rounded"/>
                <a:cs typeface="Arial Rounded"/>
                <a:sym typeface="Arial Rounded"/>
              </a:rPr>
              <a:t>biết</a:t>
            </a:r>
            <a:r>
              <a:rPr lang="en-US" sz="2400" dirty="0" smtClean="0">
                <a:solidFill>
                  <a:schemeClr val="accent1">
                    <a:lumMod val="75000"/>
                  </a:schemeClr>
                </a:solidFill>
                <a:latin typeface="Arial Rounded"/>
                <a:ea typeface="Arial Rounded"/>
                <a:cs typeface="Arial Rounded"/>
                <a:sym typeface="Arial Rounded"/>
              </a:rPr>
              <a:t>, </a:t>
            </a:r>
            <a:r>
              <a:rPr lang="en-US" sz="2400" dirty="0" err="1" smtClean="0">
                <a:solidFill>
                  <a:schemeClr val="accent1">
                    <a:lumMod val="75000"/>
                  </a:schemeClr>
                </a:solidFill>
                <a:latin typeface="Arial Rounded"/>
                <a:ea typeface="Arial Rounded"/>
                <a:cs typeface="Arial Rounded"/>
                <a:sym typeface="Arial Rounded"/>
              </a:rPr>
              <a:t>nhưng</a:t>
            </a:r>
            <a:r>
              <a:rPr lang="en-US" sz="2400" dirty="0" smtClean="0">
                <a:solidFill>
                  <a:schemeClr val="accent1">
                    <a:lumMod val="75000"/>
                  </a:schemeClr>
                </a:solidFill>
                <a:latin typeface="Arial Rounded"/>
                <a:ea typeface="Arial Rounded"/>
                <a:cs typeface="Arial Rounded"/>
                <a:sym typeface="Arial Rounded"/>
              </a:rPr>
              <a:t> </a:t>
            </a:r>
            <a:r>
              <a:rPr lang="en-US" sz="2400" dirty="0" err="1" smtClean="0">
                <a:solidFill>
                  <a:schemeClr val="accent1">
                    <a:lumMod val="75000"/>
                  </a:schemeClr>
                </a:solidFill>
                <a:latin typeface="Arial Rounded"/>
                <a:ea typeface="Arial Rounded"/>
                <a:cs typeface="Arial Rounded"/>
                <a:sym typeface="Arial Rounded"/>
              </a:rPr>
              <a:t>không</a:t>
            </a:r>
            <a:r>
              <a:rPr lang="en-US" sz="2400" dirty="0" smtClean="0">
                <a:solidFill>
                  <a:schemeClr val="accent1">
                    <a:lumMod val="75000"/>
                  </a:schemeClr>
                </a:solidFill>
                <a:latin typeface="Arial Rounded"/>
                <a:ea typeface="Arial Rounded"/>
                <a:cs typeface="Arial Rounded"/>
                <a:sym typeface="Arial Rounded"/>
              </a:rPr>
              <a:t> </a:t>
            </a:r>
            <a:r>
              <a:rPr lang="en-US" sz="2400" dirty="0" err="1" smtClean="0">
                <a:solidFill>
                  <a:schemeClr val="accent1">
                    <a:lumMod val="75000"/>
                  </a:schemeClr>
                </a:solidFill>
                <a:latin typeface="Arial Rounded"/>
                <a:ea typeface="Arial Rounded"/>
                <a:cs typeface="Arial Rounded"/>
                <a:sym typeface="Arial Rounded"/>
              </a:rPr>
              <a:t>thấy</a:t>
            </a:r>
            <a:r>
              <a:rPr lang="en-US" sz="2400" dirty="0" smtClean="0">
                <a:solidFill>
                  <a:schemeClr val="accent1">
                    <a:lumMod val="75000"/>
                  </a:schemeClr>
                </a:solidFill>
                <a:latin typeface="Arial Rounded"/>
                <a:ea typeface="Arial Rounded"/>
                <a:cs typeface="Arial Rounded"/>
                <a:sym typeface="Arial Rounded"/>
              </a:rPr>
              <a:t> </a:t>
            </a:r>
            <a:r>
              <a:rPr lang="en-US" sz="2400" dirty="0" err="1" smtClean="0">
                <a:solidFill>
                  <a:schemeClr val="accent1">
                    <a:lumMod val="75000"/>
                  </a:schemeClr>
                </a:solidFill>
                <a:latin typeface="Arial Rounded"/>
                <a:ea typeface="Arial Rounded"/>
                <a:cs typeface="Arial Rounded"/>
                <a:sym typeface="Arial Rounded"/>
              </a:rPr>
              <a:t>xa</a:t>
            </a:r>
            <a:r>
              <a:rPr lang="en-US" sz="2400" dirty="0" smtClean="0">
                <a:solidFill>
                  <a:schemeClr val="accent1">
                    <a:lumMod val="75000"/>
                  </a:schemeClr>
                </a:solidFill>
                <a:latin typeface="Arial Rounded"/>
                <a:ea typeface="Arial Rounded"/>
                <a:cs typeface="Arial Rounded"/>
                <a:sym typeface="Arial Rounded"/>
              </a:rPr>
              <a:t> </a:t>
            </a:r>
            <a:r>
              <a:rPr lang="en-US" sz="2400" dirty="0" err="1" smtClean="0">
                <a:solidFill>
                  <a:schemeClr val="accent1">
                    <a:lumMod val="75000"/>
                  </a:schemeClr>
                </a:solidFill>
                <a:latin typeface="Arial Rounded"/>
                <a:ea typeface="Arial Rounded"/>
                <a:cs typeface="Arial Rounded"/>
                <a:sym typeface="Arial Rounded"/>
              </a:rPr>
              <a:t>lạ</a:t>
            </a:r>
            <a:r>
              <a:rPr lang="en-US" sz="2400" dirty="0" smtClean="0">
                <a:solidFill>
                  <a:schemeClr val="accent1">
                    <a:lumMod val="75000"/>
                  </a:schemeClr>
                </a:solidFill>
                <a:latin typeface="Arial Rounded"/>
                <a:ea typeface="Arial Rounded"/>
                <a:cs typeface="Arial Rounded"/>
                <a:sym typeface="Arial Rounded"/>
              </a:rPr>
              <a:t> </a:t>
            </a:r>
            <a:r>
              <a:rPr lang="en-US" sz="2400" dirty="0" err="1" smtClean="0">
                <a:solidFill>
                  <a:schemeClr val="accent1">
                    <a:lumMod val="75000"/>
                  </a:schemeClr>
                </a:solidFill>
                <a:latin typeface="Arial Rounded"/>
                <a:ea typeface="Arial Rounded"/>
                <a:cs typeface="Arial Rounded"/>
                <a:sym typeface="Arial Rounded"/>
              </a:rPr>
              <a:t>chút</a:t>
            </a:r>
            <a:r>
              <a:rPr lang="en-US" sz="2400" dirty="0" smtClean="0">
                <a:solidFill>
                  <a:schemeClr val="accent1">
                    <a:lumMod val="75000"/>
                  </a:schemeClr>
                </a:solidFill>
                <a:latin typeface="Arial Rounded"/>
                <a:ea typeface="Arial Rounded"/>
                <a:cs typeface="Arial Rounded"/>
                <a:sym typeface="Arial Rounded"/>
              </a:rPr>
              <a:t> </a:t>
            </a:r>
            <a:r>
              <a:rPr lang="en-US" sz="2400" dirty="0" err="1" smtClean="0">
                <a:solidFill>
                  <a:schemeClr val="accent1">
                    <a:lumMod val="75000"/>
                  </a:schemeClr>
                </a:solidFill>
                <a:latin typeface="Arial Rounded"/>
                <a:ea typeface="Arial Rounded"/>
                <a:cs typeface="Arial Rounded"/>
                <a:sym typeface="Arial Rounded"/>
              </a:rPr>
              <a:t>nào</a:t>
            </a:r>
            <a:r>
              <a:rPr lang="en-US" sz="2400" dirty="0" smtClean="0">
                <a:solidFill>
                  <a:schemeClr val="accent1">
                    <a:lumMod val="75000"/>
                  </a:schemeClr>
                </a:solidFill>
                <a:latin typeface="Arial Rounded"/>
                <a:ea typeface="Arial Rounded"/>
                <a:cs typeface="Arial Rounded"/>
                <a:sym typeface="Arial Rounded"/>
              </a:rPr>
              <a:t>.</a:t>
            </a:r>
          </a:p>
          <a:p>
            <a:pPr marL="0" marR="0" lvl="0" indent="0" rtl="0">
              <a:spcBef>
                <a:spcPts val="0"/>
              </a:spcBef>
              <a:spcAft>
                <a:spcPts val="0"/>
              </a:spcAft>
              <a:buNone/>
            </a:pPr>
            <a:r>
              <a:rPr lang="en-US" sz="2400" dirty="0">
                <a:solidFill>
                  <a:srgbClr val="679C31"/>
                </a:solidFill>
                <a:latin typeface="Arial Rounded"/>
                <a:ea typeface="Arial Rounded"/>
                <a:cs typeface="Arial Rounded"/>
                <a:sym typeface="Arial Rounded"/>
              </a:rPr>
              <a:t>	</a:t>
            </a:r>
            <a:r>
              <a:rPr lang="en-US" sz="2400" dirty="0" smtClean="0">
                <a:solidFill>
                  <a:srgbClr val="679C31"/>
                </a:solidFill>
                <a:latin typeface="Arial Rounded"/>
                <a:ea typeface="Arial Rounded"/>
                <a:cs typeface="Arial Rounded"/>
                <a:sym typeface="Arial Rounded"/>
              </a:rPr>
              <a:t>					( Theo </a:t>
            </a:r>
            <a:r>
              <a:rPr lang="en-US" sz="2400" dirty="0" err="1" smtClean="0">
                <a:solidFill>
                  <a:srgbClr val="679C31"/>
                </a:solidFill>
                <a:latin typeface="Arial Rounded"/>
                <a:ea typeface="Arial Rounded"/>
                <a:cs typeface="Arial Rounded"/>
                <a:sym typeface="Arial Rounded"/>
              </a:rPr>
              <a:t>Thanh</a:t>
            </a:r>
            <a:r>
              <a:rPr lang="en-US" sz="2400" dirty="0" smtClean="0">
                <a:solidFill>
                  <a:srgbClr val="679C31"/>
                </a:solidFill>
                <a:latin typeface="Arial Rounded"/>
                <a:ea typeface="Arial Rounded"/>
                <a:cs typeface="Arial Rounded"/>
                <a:sym typeface="Arial Rounded"/>
              </a:rPr>
              <a:t> </a:t>
            </a:r>
            <a:r>
              <a:rPr lang="en-US" sz="2400" dirty="0" err="1" smtClean="0">
                <a:solidFill>
                  <a:srgbClr val="679C31"/>
                </a:solidFill>
                <a:latin typeface="Arial Rounded"/>
                <a:ea typeface="Arial Rounded"/>
                <a:cs typeface="Arial Rounded"/>
                <a:sym typeface="Arial Rounded"/>
              </a:rPr>
              <a:t>Tịnh</a:t>
            </a:r>
            <a:r>
              <a:rPr lang="en-US" sz="2400" dirty="0" smtClean="0">
                <a:solidFill>
                  <a:srgbClr val="679C31"/>
                </a:solidFill>
                <a:latin typeface="Arial Rounded"/>
                <a:ea typeface="Arial Rounded"/>
                <a:cs typeface="Arial Rounded"/>
                <a:sym typeface="Arial Rounded"/>
              </a:rPr>
              <a:t> )                                           </a:t>
            </a:r>
            <a:endParaRPr sz="2400" dirty="0"/>
          </a:p>
          <a:p>
            <a:pPr marL="0" marR="0" lvl="0" indent="0" rtl="0">
              <a:spcBef>
                <a:spcPts val="0"/>
              </a:spcBef>
              <a:spcAft>
                <a:spcPts val="0"/>
              </a:spcAft>
              <a:buNone/>
            </a:pPr>
            <a:r>
              <a:rPr lang="en-US" sz="2400" dirty="0">
                <a:solidFill>
                  <a:srgbClr val="679C31"/>
                </a:solidFill>
                <a:latin typeface="Arial Rounded"/>
                <a:ea typeface="Arial Rounded"/>
                <a:cs typeface="Arial Rounded"/>
                <a:sym typeface="Arial Rounded"/>
              </a:rPr>
              <a:t>                                                        </a:t>
            </a:r>
            <a:endParaRPr sz="2400" dirty="0">
              <a:solidFill>
                <a:srgbClr val="F14420"/>
              </a:solidFill>
              <a:latin typeface="Arial Rounded"/>
              <a:ea typeface="Arial Rounded"/>
              <a:cs typeface="Arial Rounded"/>
              <a:sym typeface="Arial Rounded"/>
            </a:endParaRPr>
          </a:p>
        </p:txBody>
      </p:sp>
      <p:sp>
        <p:nvSpPr>
          <p:cNvPr id="241" name="Google Shape;241;p6"/>
          <p:cNvSpPr/>
          <p:nvPr/>
        </p:nvSpPr>
        <p:spPr>
          <a:xfrm>
            <a:off x="871871" y="721434"/>
            <a:ext cx="361507" cy="350874"/>
          </a:xfrm>
          <a:prstGeom prst="flowChartConnector">
            <a:avLst/>
          </a:prstGeom>
          <a:solidFill>
            <a:schemeClr val="accent4"/>
          </a:solidFill>
          <a:ln w="190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b="1" dirty="0">
                <a:solidFill>
                  <a:schemeClr val="lt1"/>
                </a:solidFill>
                <a:latin typeface="Times New Roman"/>
                <a:ea typeface="Times New Roman"/>
                <a:cs typeface="Times New Roman"/>
                <a:sym typeface="Times New Roman"/>
              </a:rPr>
              <a:t>1</a:t>
            </a:r>
            <a:endParaRPr sz="2400" b="1" dirty="0">
              <a:solidFill>
                <a:schemeClr val="lt1"/>
              </a:solidFill>
              <a:latin typeface="Times New Roman"/>
              <a:ea typeface="Times New Roman"/>
              <a:cs typeface="Times New Roman"/>
              <a:sym typeface="Times New Roman"/>
            </a:endParaRPr>
          </a:p>
        </p:txBody>
      </p:sp>
      <p:sp>
        <p:nvSpPr>
          <p:cNvPr id="242" name="Google Shape;242;p6"/>
          <p:cNvSpPr/>
          <p:nvPr/>
        </p:nvSpPr>
        <p:spPr>
          <a:xfrm>
            <a:off x="3513747" y="1015063"/>
            <a:ext cx="372140" cy="350874"/>
          </a:xfrm>
          <a:prstGeom prst="flowChartConnector">
            <a:avLst/>
          </a:prstGeom>
          <a:solidFill>
            <a:schemeClr val="accent4"/>
          </a:solidFill>
          <a:ln w="190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b="1" dirty="0">
                <a:solidFill>
                  <a:schemeClr val="lt1"/>
                </a:solidFill>
                <a:latin typeface="Times New Roman"/>
                <a:ea typeface="Times New Roman"/>
                <a:cs typeface="Times New Roman"/>
                <a:sym typeface="Times New Roman"/>
              </a:rPr>
              <a:t>2</a:t>
            </a:r>
            <a:endParaRPr sz="2400" b="1" dirty="0">
              <a:solidFill>
                <a:schemeClr val="lt1"/>
              </a:solidFill>
              <a:latin typeface="Times New Roman"/>
              <a:ea typeface="Times New Roman"/>
              <a:cs typeface="Times New Roman"/>
              <a:sym typeface="Times New Roman"/>
            </a:endParaRPr>
          </a:p>
        </p:txBody>
      </p:sp>
      <p:sp>
        <p:nvSpPr>
          <p:cNvPr id="243" name="Google Shape;243;p6"/>
          <p:cNvSpPr/>
          <p:nvPr/>
        </p:nvSpPr>
        <p:spPr>
          <a:xfrm>
            <a:off x="5138027" y="1439599"/>
            <a:ext cx="361507" cy="350874"/>
          </a:xfrm>
          <a:prstGeom prst="flowChartConnector">
            <a:avLst/>
          </a:prstGeom>
          <a:solidFill>
            <a:schemeClr val="accent4"/>
          </a:solidFill>
          <a:ln w="190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b="1" dirty="0">
                <a:solidFill>
                  <a:schemeClr val="lt1"/>
                </a:solidFill>
                <a:latin typeface="Times New Roman"/>
                <a:ea typeface="Times New Roman"/>
                <a:cs typeface="Times New Roman"/>
                <a:sym typeface="Times New Roman"/>
              </a:rPr>
              <a:t>3</a:t>
            </a:r>
            <a:endParaRPr sz="2400" b="1" dirty="0">
              <a:solidFill>
                <a:schemeClr val="lt1"/>
              </a:solidFill>
              <a:latin typeface="Times New Roman"/>
              <a:ea typeface="Times New Roman"/>
              <a:cs typeface="Times New Roman"/>
              <a:sym typeface="Times New Roman"/>
            </a:endParaRPr>
          </a:p>
        </p:txBody>
      </p:sp>
      <p:sp>
        <p:nvSpPr>
          <p:cNvPr id="244" name="Google Shape;244;p6"/>
          <p:cNvSpPr/>
          <p:nvPr/>
        </p:nvSpPr>
        <p:spPr>
          <a:xfrm>
            <a:off x="2527674" y="1832650"/>
            <a:ext cx="361507" cy="350874"/>
          </a:xfrm>
          <a:prstGeom prst="flowChartConnector">
            <a:avLst/>
          </a:prstGeom>
          <a:solidFill>
            <a:schemeClr val="accent4"/>
          </a:solidFill>
          <a:ln w="190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b="1" dirty="0">
                <a:solidFill>
                  <a:schemeClr val="lt1"/>
                </a:solidFill>
                <a:latin typeface="Times New Roman"/>
                <a:ea typeface="Times New Roman"/>
                <a:cs typeface="Times New Roman"/>
                <a:sym typeface="Times New Roman"/>
              </a:rPr>
              <a:t>4</a:t>
            </a:r>
            <a:endParaRPr sz="2400" b="1" dirty="0">
              <a:solidFill>
                <a:schemeClr val="lt1"/>
              </a:solidFill>
              <a:latin typeface="Times New Roman"/>
              <a:ea typeface="Times New Roman"/>
              <a:cs typeface="Times New Roman"/>
              <a:sym typeface="Times New Roman"/>
            </a:endParaRPr>
          </a:p>
        </p:txBody>
      </p:sp>
      <p:sp>
        <p:nvSpPr>
          <p:cNvPr id="245" name="Google Shape;245;p6"/>
          <p:cNvSpPr/>
          <p:nvPr/>
        </p:nvSpPr>
        <p:spPr>
          <a:xfrm>
            <a:off x="627323" y="2183524"/>
            <a:ext cx="361507" cy="350874"/>
          </a:xfrm>
          <a:prstGeom prst="flowChartConnector">
            <a:avLst/>
          </a:prstGeom>
          <a:solidFill>
            <a:schemeClr val="accent4"/>
          </a:solidFill>
          <a:ln w="190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b="1" dirty="0">
                <a:solidFill>
                  <a:schemeClr val="lt1"/>
                </a:solidFill>
                <a:latin typeface="Times New Roman"/>
                <a:ea typeface="Times New Roman"/>
                <a:cs typeface="Times New Roman"/>
                <a:sym typeface="Times New Roman"/>
              </a:rPr>
              <a:t>5</a:t>
            </a:r>
            <a:endParaRPr sz="2400" b="1" dirty="0">
              <a:solidFill>
                <a:schemeClr val="lt1"/>
              </a:solidFill>
              <a:latin typeface="Times New Roman"/>
              <a:ea typeface="Times New Roman"/>
              <a:cs typeface="Times New Roman"/>
              <a:sym typeface="Times New Roman"/>
            </a:endParaRPr>
          </a:p>
        </p:txBody>
      </p:sp>
      <p:sp>
        <p:nvSpPr>
          <p:cNvPr id="246" name="Google Shape;246;p6"/>
          <p:cNvSpPr/>
          <p:nvPr/>
        </p:nvSpPr>
        <p:spPr>
          <a:xfrm>
            <a:off x="1977659" y="2563296"/>
            <a:ext cx="361507" cy="350874"/>
          </a:xfrm>
          <a:prstGeom prst="flowChartConnector">
            <a:avLst/>
          </a:prstGeom>
          <a:solidFill>
            <a:schemeClr val="accent4"/>
          </a:solidFill>
          <a:ln w="190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b="1" dirty="0">
                <a:solidFill>
                  <a:schemeClr val="lt1"/>
                </a:solidFill>
                <a:latin typeface="Times New Roman"/>
                <a:ea typeface="Times New Roman"/>
                <a:cs typeface="Times New Roman"/>
                <a:sym typeface="Times New Roman"/>
              </a:rPr>
              <a:t>6</a:t>
            </a:r>
            <a:endParaRPr sz="2400" b="1" dirty="0">
              <a:solidFill>
                <a:schemeClr val="lt1"/>
              </a:solidFill>
              <a:latin typeface="Times New Roman"/>
              <a:ea typeface="Times New Roman"/>
              <a:cs typeface="Times New Roman"/>
              <a:sym typeface="Times New Roman"/>
            </a:endParaRPr>
          </a:p>
        </p:txBody>
      </p:sp>
      <p:sp>
        <p:nvSpPr>
          <p:cNvPr id="247" name="Google Shape;247;p6"/>
          <p:cNvSpPr/>
          <p:nvPr/>
        </p:nvSpPr>
        <p:spPr>
          <a:xfrm>
            <a:off x="1952392" y="2944310"/>
            <a:ext cx="361507" cy="350874"/>
          </a:xfrm>
          <a:prstGeom prst="flowChartConnector">
            <a:avLst/>
          </a:prstGeom>
          <a:solidFill>
            <a:schemeClr val="accent4"/>
          </a:solidFill>
          <a:ln w="190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b="1" dirty="0">
                <a:solidFill>
                  <a:schemeClr val="lt1"/>
                </a:solidFill>
                <a:latin typeface="Times New Roman"/>
                <a:ea typeface="Times New Roman"/>
                <a:cs typeface="Times New Roman"/>
                <a:sym typeface="Times New Roman"/>
              </a:rPr>
              <a:t>7</a:t>
            </a:r>
            <a:endParaRPr sz="2400" b="1" dirty="0">
              <a:solidFill>
                <a:schemeClr val="lt1"/>
              </a:solidFill>
              <a:latin typeface="Times New Roman"/>
              <a:ea typeface="Times New Roman"/>
              <a:cs typeface="Times New Roman"/>
              <a:sym typeface="Times New Roman"/>
            </a:endParaRPr>
          </a:p>
        </p:txBody>
      </p:sp>
      <p:sp>
        <p:nvSpPr>
          <p:cNvPr id="10" name="Google Shape;247;p6"/>
          <p:cNvSpPr/>
          <p:nvPr/>
        </p:nvSpPr>
        <p:spPr>
          <a:xfrm>
            <a:off x="2527673" y="3280735"/>
            <a:ext cx="361507" cy="350874"/>
          </a:xfrm>
          <a:prstGeom prst="flowChartConnector">
            <a:avLst/>
          </a:prstGeom>
          <a:solidFill>
            <a:schemeClr val="accent4"/>
          </a:solidFill>
          <a:ln w="190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b="1" dirty="0">
                <a:solidFill>
                  <a:schemeClr val="lt1"/>
                </a:solidFill>
                <a:latin typeface="Times New Roman"/>
                <a:ea typeface="Times New Roman"/>
                <a:cs typeface="Times New Roman"/>
                <a:sym typeface="Times New Roman"/>
              </a:rPr>
              <a:t>8</a:t>
            </a:r>
            <a:endParaRPr sz="2400" b="1" dirty="0">
              <a:solidFill>
                <a:schemeClr val="lt1"/>
              </a:solidFill>
              <a:latin typeface="Times New Roman"/>
              <a:ea typeface="Times New Roman"/>
              <a:cs typeface="Times New Roman"/>
              <a:sym typeface="Times New Roma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0"/>
                                        </p:tgtEl>
                                        <p:attrNameLst>
                                          <p:attrName>style.visibility</p:attrName>
                                        </p:attrNameLst>
                                      </p:cBhvr>
                                      <p:to>
                                        <p:strVal val="visible"/>
                                      </p:to>
                                    </p:set>
                                    <p:animEffect transition="in" filter="fade">
                                      <p:cBhvr>
                                        <p:cTn id="7" dur="500"/>
                                        <p:tgtEl>
                                          <p:spTgt spid="24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41"/>
                                        </p:tgtEl>
                                        <p:attrNameLst>
                                          <p:attrName>style.visibility</p:attrName>
                                        </p:attrNameLst>
                                      </p:cBhvr>
                                      <p:to>
                                        <p:strVal val="visible"/>
                                      </p:to>
                                    </p:set>
                                    <p:animEffect transition="in" filter="barn(inVertical)">
                                      <p:cBhvr>
                                        <p:cTn id="12" dur="500"/>
                                        <p:tgtEl>
                                          <p:spTgt spid="24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42"/>
                                        </p:tgtEl>
                                        <p:attrNameLst>
                                          <p:attrName>style.visibility</p:attrName>
                                        </p:attrNameLst>
                                      </p:cBhvr>
                                      <p:to>
                                        <p:strVal val="visible"/>
                                      </p:to>
                                    </p:set>
                                    <p:animEffect transition="in" filter="barn(inVertical)">
                                      <p:cBhvr>
                                        <p:cTn id="17" dur="500"/>
                                        <p:tgtEl>
                                          <p:spTgt spid="24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43"/>
                                        </p:tgtEl>
                                        <p:attrNameLst>
                                          <p:attrName>style.visibility</p:attrName>
                                        </p:attrNameLst>
                                      </p:cBhvr>
                                      <p:to>
                                        <p:strVal val="visible"/>
                                      </p:to>
                                    </p:set>
                                    <p:animEffect transition="in" filter="wipe(down)">
                                      <p:cBhvr>
                                        <p:cTn id="22" dur="500"/>
                                        <p:tgtEl>
                                          <p:spTgt spid="24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44"/>
                                        </p:tgtEl>
                                        <p:attrNameLst>
                                          <p:attrName>style.visibility</p:attrName>
                                        </p:attrNameLst>
                                      </p:cBhvr>
                                      <p:to>
                                        <p:strVal val="visible"/>
                                      </p:to>
                                    </p:set>
                                    <p:animEffect transition="in" filter="fade">
                                      <p:cBhvr>
                                        <p:cTn id="27" dur="500"/>
                                        <p:tgtEl>
                                          <p:spTgt spid="244"/>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245"/>
                                        </p:tgtEl>
                                        <p:attrNameLst>
                                          <p:attrName>style.visibility</p:attrName>
                                        </p:attrNameLst>
                                      </p:cBhvr>
                                      <p:to>
                                        <p:strVal val="visible"/>
                                      </p:to>
                                    </p:set>
                                    <p:animEffect transition="in" filter="fade">
                                      <p:cBhvr>
                                        <p:cTn id="32" dur="1000"/>
                                        <p:tgtEl>
                                          <p:spTgt spid="245"/>
                                        </p:tgtEl>
                                      </p:cBhvr>
                                    </p:animEffect>
                                    <p:anim calcmode="lin" valueType="num">
                                      <p:cBhvr>
                                        <p:cTn id="33" dur="1000" fill="hold"/>
                                        <p:tgtEl>
                                          <p:spTgt spid="245"/>
                                        </p:tgtEl>
                                        <p:attrNameLst>
                                          <p:attrName>ppt_x</p:attrName>
                                        </p:attrNameLst>
                                      </p:cBhvr>
                                      <p:tavLst>
                                        <p:tav tm="0">
                                          <p:val>
                                            <p:strVal val="#ppt_x"/>
                                          </p:val>
                                        </p:tav>
                                        <p:tav tm="100000">
                                          <p:val>
                                            <p:strVal val="#ppt_x"/>
                                          </p:val>
                                        </p:tav>
                                      </p:tavLst>
                                    </p:anim>
                                    <p:anim calcmode="lin" valueType="num">
                                      <p:cBhvr>
                                        <p:cTn id="34" dur="1000" fill="hold"/>
                                        <p:tgtEl>
                                          <p:spTgt spid="245"/>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246"/>
                                        </p:tgtEl>
                                        <p:attrNameLst>
                                          <p:attrName>style.visibility</p:attrName>
                                        </p:attrNameLst>
                                      </p:cBhvr>
                                      <p:to>
                                        <p:strVal val="visible"/>
                                      </p:to>
                                    </p:set>
                                    <p:animEffect transition="in" filter="barn(inVertical)">
                                      <p:cBhvr>
                                        <p:cTn id="39" dur="500"/>
                                        <p:tgtEl>
                                          <p:spTgt spid="246"/>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247"/>
                                        </p:tgtEl>
                                        <p:attrNameLst>
                                          <p:attrName>style.visibility</p:attrName>
                                        </p:attrNameLst>
                                      </p:cBhvr>
                                      <p:to>
                                        <p:strVal val="visible"/>
                                      </p:to>
                                    </p:set>
                                    <p:animEffect transition="in" filter="barn(inVertical)">
                                      <p:cBhvr>
                                        <p:cTn id="44" dur="500"/>
                                        <p:tgtEl>
                                          <p:spTgt spid="247"/>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grpId="0" nodeType="clickEffect">
                                  <p:stCondLst>
                                    <p:cond delay="0"/>
                                  </p:stCondLst>
                                  <p:childTnLst>
                                    <p:set>
                                      <p:cBhvr>
                                        <p:cTn id="48" dur="1" fill="hold">
                                          <p:stCondLst>
                                            <p:cond delay="0"/>
                                          </p:stCondLst>
                                        </p:cTn>
                                        <p:tgtEl>
                                          <p:spTgt spid="10"/>
                                        </p:tgtEl>
                                        <p:attrNameLst>
                                          <p:attrName>style.visibility</p:attrName>
                                        </p:attrNameLst>
                                      </p:cBhvr>
                                      <p:to>
                                        <p:strVal val="visible"/>
                                      </p:to>
                                    </p:set>
                                    <p:animEffect transition="in" filter="wipe(down)">
                                      <p:cBhvr>
                                        <p:cTn id="4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1" grpId="0" animBg="1"/>
      <p:bldP spid="242" grpId="0" animBg="1"/>
      <p:bldP spid="243" grpId="0" animBg="1"/>
      <p:bldP spid="244" grpId="0" animBg="1"/>
      <p:bldP spid="245" grpId="0" animBg="1"/>
      <p:bldP spid="246" grpId="0" animBg="1"/>
      <p:bldP spid="247" grpId="0" animBg="1"/>
      <p:bldP spid="1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sp>
        <p:nvSpPr>
          <p:cNvPr id="240" name="Google Shape;240;p6"/>
          <p:cNvSpPr/>
          <p:nvPr/>
        </p:nvSpPr>
        <p:spPr>
          <a:xfrm>
            <a:off x="1" y="-334508"/>
            <a:ext cx="9143999" cy="6078215"/>
          </a:xfrm>
          <a:prstGeom prst="roundRect">
            <a:avLst>
              <a:gd name="adj" fmla="val 16667"/>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endParaRPr lang="en-US" sz="2600" b="1" dirty="0" smtClean="0">
              <a:solidFill>
                <a:srgbClr val="F14420"/>
              </a:solidFill>
              <a:latin typeface="Arial Rounded"/>
              <a:ea typeface="Arial Rounded"/>
              <a:cs typeface="Arial Rounded"/>
              <a:sym typeface="Arial Rounded"/>
            </a:endParaRPr>
          </a:p>
          <a:p>
            <a:pPr marL="0" marR="0" lvl="0" indent="0" rtl="0">
              <a:lnSpc>
                <a:spcPct val="150000"/>
              </a:lnSpc>
              <a:spcBef>
                <a:spcPts val="0"/>
              </a:spcBef>
              <a:spcAft>
                <a:spcPts val="0"/>
              </a:spcAft>
              <a:buNone/>
            </a:pPr>
            <a:r>
              <a:rPr lang="en-US" sz="2600" b="1" dirty="0">
                <a:solidFill>
                  <a:srgbClr val="679C31"/>
                </a:solidFill>
                <a:latin typeface="Arial Rounded"/>
                <a:ea typeface="Arial Rounded"/>
                <a:cs typeface="Arial Rounded"/>
                <a:sym typeface="Arial Rounded"/>
              </a:rPr>
              <a:t> </a:t>
            </a:r>
            <a:r>
              <a:rPr lang="en-US" sz="2600" b="1" dirty="0" smtClean="0">
                <a:solidFill>
                  <a:srgbClr val="679C31"/>
                </a:solidFill>
                <a:latin typeface="Arial Rounded"/>
                <a:ea typeface="Arial Rounded"/>
                <a:cs typeface="Arial Rounded"/>
                <a:sym typeface="Arial Rounded"/>
              </a:rPr>
              <a:t>     </a:t>
            </a:r>
            <a:r>
              <a:rPr lang="en-US" sz="2600" b="1" dirty="0" err="1" smtClean="0">
                <a:solidFill>
                  <a:srgbClr val="679C31"/>
                </a:solidFill>
                <a:latin typeface="Arial Rounded"/>
                <a:ea typeface="Arial Rounded"/>
                <a:cs typeface="Arial Rounded"/>
                <a:sym typeface="Arial Rounded"/>
              </a:rPr>
              <a:t>Một</a:t>
            </a:r>
            <a:r>
              <a:rPr lang="en-US" sz="2600" b="1" dirty="0" smtClean="0">
                <a:solidFill>
                  <a:srgbClr val="679C31"/>
                </a:solidFill>
                <a:latin typeface="Arial Rounded"/>
                <a:ea typeface="Arial Rounded"/>
                <a:cs typeface="Arial Rounded"/>
                <a:sym typeface="Arial Rounded"/>
              </a:rPr>
              <a:t> </a:t>
            </a:r>
            <a:r>
              <a:rPr lang="en-US" sz="2600" b="1" dirty="0" err="1" smtClean="0">
                <a:solidFill>
                  <a:srgbClr val="679C31"/>
                </a:solidFill>
                <a:latin typeface="Arial Rounded"/>
                <a:ea typeface="Arial Rounded"/>
                <a:cs typeface="Arial Rounded"/>
                <a:sym typeface="Arial Rounded"/>
              </a:rPr>
              <a:t>buổi</a:t>
            </a:r>
            <a:r>
              <a:rPr lang="en-US" sz="2600" b="1" dirty="0" smtClean="0">
                <a:solidFill>
                  <a:srgbClr val="679C31"/>
                </a:solidFill>
                <a:latin typeface="Arial Rounded"/>
                <a:ea typeface="Arial Rounded"/>
                <a:cs typeface="Arial Rounded"/>
                <a:sym typeface="Arial Rounded"/>
              </a:rPr>
              <a:t> </a:t>
            </a:r>
            <a:r>
              <a:rPr lang="en-US" sz="2600" b="1" dirty="0" err="1" smtClean="0">
                <a:solidFill>
                  <a:srgbClr val="679C31"/>
                </a:solidFill>
                <a:latin typeface="Arial Rounded"/>
                <a:ea typeface="Arial Rounded"/>
                <a:cs typeface="Arial Rounded"/>
                <a:sym typeface="Arial Rounded"/>
              </a:rPr>
              <a:t>mai</a:t>
            </a:r>
            <a:r>
              <a:rPr lang="en-US" sz="2600" b="1" dirty="0" smtClean="0">
                <a:solidFill>
                  <a:srgbClr val="679C31"/>
                </a:solidFill>
                <a:latin typeface="Arial Rounded"/>
                <a:ea typeface="Arial Rounded"/>
                <a:cs typeface="Arial Rounded"/>
                <a:sym typeface="Arial Rounded"/>
              </a:rPr>
              <a:t>,   </a:t>
            </a:r>
            <a:r>
              <a:rPr lang="en-US" sz="2600" b="1" dirty="0" err="1" smtClean="0">
                <a:solidFill>
                  <a:srgbClr val="679C31"/>
                </a:solidFill>
                <a:latin typeface="Arial Rounded"/>
                <a:ea typeface="Arial Rounded"/>
                <a:cs typeface="Arial Rounded"/>
                <a:sym typeface="Arial Rounded"/>
              </a:rPr>
              <a:t>mẹ</a:t>
            </a:r>
            <a:r>
              <a:rPr lang="en-US" sz="2600" b="1" dirty="0" smtClean="0">
                <a:solidFill>
                  <a:srgbClr val="679C31"/>
                </a:solidFill>
                <a:latin typeface="Arial Rounded"/>
                <a:ea typeface="Arial Rounded"/>
                <a:cs typeface="Arial Rounded"/>
                <a:sym typeface="Arial Rounded"/>
              </a:rPr>
              <a:t> </a:t>
            </a:r>
            <a:r>
              <a:rPr lang="en-US" sz="2600" b="1" dirty="0" err="1" smtClean="0">
                <a:solidFill>
                  <a:srgbClr val="679C31"/>
                </a:solidFill>
                <a:latin typeface="Arial Rounded"/>
                <a:ea typeface="Arial Rounded"/>
                <a:cs typeface="Arial Rounded"/>
                <a:sym typeface="Arial Rounded"/>
              </a:rPr>
              <a:t>âu</a:t>
            </a:r>
            <a:r>
              <a:rPr lang="en-US" sz="2600" b="1" dirty="0" smtClean="0">
                <a:solidFill>
                  <a:srgbClr val="679C31"/>
                </a:solidFill>
                <a:latin typeface="Arial Rounded"/>
                <a:ea typeface="Arial Rounded"/>
                <a:cs typeface="Arial Rounded"/>
                <a:sym typeface="Arial Rounded"/>
              </a:rPr>
              <a:t> </a:t>
            </a:r>
            <a:r>
              <a:rPr lang="en-US" sz="2600" b="1" dirty="0" err="1" smtClean="0">
                <a:solidFill>
                  <a:srgbClr val="679C31"/>
                </a:solidFill>
                <a:latin typeface="Arial Rounded"/>
                <a:ea typeface="Arial Rounded"/>
                <a:cs typeface="Arial Rounded"/>
                <a:sym typeface="Arial Rounded"/>
              </a:rPr>
              <a:t>yếm</a:t>
            </a:r>
            <a:r>
              <a:rPr lang="en-US" sz="2600" b="1" dirty="0" smtClean="0">
                <a:solidFill>
                  <a:srgbClr val="679C31"/>
                </a:solidFill>
                <a:latin typeface="Arial Rounded"/>
                <a:ea typeface="Arial Rounded"/>
                <a:cs typeface="Arial Rounded"/>
                <a:sym typeface="Arial Rounded"/>
              </a:rPr>
              <a:t> </a:t>
            </a:r>
            <a:r>
              <a:rPr lang="en-US" sz="2600" b="1" dirty="0" err="1" smtClean="0">
                <a:solidFill>
                  <a:srgbClr val="679C31"/>
                </a:solidFill>
                <a:latin typeface="Arial Rounded"/>
                <a:ea typeface="Arial Rounded"/>
                <a:cs typeface="Arial Rounded"/>
                <a:sym typeface="Arial Rounded"/>
              </a:rPr>
              <a:t>nắm</a:t>
            </a:r>
            <a:r>
              <a:rPr lang="en-US" sz="2600" b="1" dirty="0" smtClean="0">
                <a:solidFill>
                  <a:srgbClr val="679C31"/>
                </a:solidFill>
                <a:latin typeface="Arial Rounded"/>
                <a:ea typeface="Arial Rounded"/>
                <a:cs typeface="Arial Rounded"/>
                <a:sym typeface="Arial Rounded"/>
              </a:rPr>
              <a:t> </a:t>
            </a:r>
            <a:r>
              <a:rPr lang="en-US" sz="2600" b="1" dirty="0" err="1" smtClean="0">
                <a:solidFill>
                  <a:srgbClr val="679C31"/>
                </a:solidFill>
                <a:latin typeface="Arial Rounded"/>
                <a:ea typeface="Arial Rounded"/>
                <a:cs typeface="Arial Rounded"/>
                <a:sym typeface="Arial Rounded"/>
              </a:rPr>
              <a:t>tay</a:t>
            </a:r>
            <a:r>
              <a:rPr lang="en-US" sz="2600" b="1" dirty="0" smtClean="0">
                <a:solidFill>
                  <a:srgbClr val="679C31"/>
                </a:solidFill>
                <a:latin typeface="Arial Rounded"/>
                <a:ea typeface="Arial Rounded"/>
                <a:cs typeface="Arial Rounded"/>
                <a:sym typeface="Arial Rounded"/>
              </a:rPr>
              <a:t> </a:t>
            </a:r>
            <a:r>
              <a:rPr lang="en-US" sz="2600" b="1" dirty="0" err="1" smtClean="0">
                <a:solidFill>
                  <a:srgbClr val="679C31"/>
                </a:solidFill>
                <a:latin typeface="Arial Rounded"/>
                <a:ea typeface="Arial Rounded"/>
                <a:cs typeface="Arial Rounded"/>
                <a:sym typeface="Arial Rounded"/>
              </a:rPr>
              <a:t>tôi</a:t>
            </a:r>
            <a:r>
              <a:rPr lang="en-US" sz="2600" b="1" dirty="0" smtClean="0">
                <a:solidFill>
                  <a:srgbClr val="679C31"/>
                </a:solidFill>
                <a:latin typeface="Arial Rounded"/>
                <a:ea typeface="Arial Rounded"/>
                <a:cs typeface="Arial Rounded"/>
                <a:sym typeface="Arial Rounded"/>
              </a:rPr>
              <a:t>   </a:t>
            </a:r>
            <a:r>
              <a:rPr lang="en-US" sz="2600" b="1" dirty="0" err="1" smtClean="0">
                <a:solidFill>
                  <a:srgbClr val="679C31"/>
                </a:solidFill>
                <a:latin typeface="Arial Rounded"/>
                <a:ea typeface="Arial Rounded"/>
                <a:cs typeface="Arial Rounded"/>
                <a:sym typeface="Arial Rounded"/>
              </a:rPr>
              <a:t>dẫn</a:t>
            </a:r>
            <a:r>
              <a:rPr lang="en-US" sz="2600" b="1" dirty="0" smtClean="0">
                <a:solidFill>
                  <a:srgbClr val="679C31"/>
                </a:solidFill>
                <a:latin typeface="Arial Rounded"/>
                <a:ea typeface="Arial Rounded"/>
                <a:cs typeface="Arial Rounded"/>
                <a:sym typeface="Arial Rounded"/>
              </a:rPr>
              <a:t> </a:t>
            </a:r>
            <a:r>
              <a:rPr lang="en-US" sz="2600" b="1" dirty="0" err="1" smtClean="0">
                <a:solidFill>
                  <a:srgbClr val="679C31"/>
                </a:solidFill>
                <a:latin typeface="Arial Rounded"/>
                <a:ea typeface="Arial Rounded"/>
                <a:cs typeface="Arial Rounded"/>
                <a:sym typeface="Arial Rounded"/>
              </a:rPr>
              <a:t>đi</a:t>
            </a:r>
            <a:r>
              <a:rPr lang="en-US" sz="2600" b="1" dirty="0" smtClean="0">
                <a:solidFill>
                  <a:srgbClr val="679C31"/>
                </a:solidFill>
                <a:latin typeface="Arial Rounded"/>
                <a:ea typeface="Arial Rounded"/>
                <a:cs typeface="Arial Rounded"/>
                <a:sym typeface="Arial Rounded"/>
              </a:rPr>
              <a:t> </a:t>
            </a:r>
            <a:r>
              <a:rPr lang="en-US" sz="2600" b="1" dirty="0" err="1" smtClean="0">
                <a:solidFill>
                  <a:srgbClr val="679C31"/>
                </a:solidFill>
                <a:latin typeface="Arial Rounded"/>
                <a:ea typeface="Arial Rounded"/>
                <a:cs typeface="Arial Rounded"/>
                <a:sym typeface="Arial Rounded"/>
              </a:rPr>
              <a:t>trên</a:t>
            </a:r>
            <a:r>
              <a:rPr lang="en-US" sz="2600" b="1" dirty="0" smtClean="0">
                <a:solidFill>
                  <a:srgbClr val="679C31"/>
                </a:solidFill>
                <a:latin typeface="Arial Rounded"/>
                <a:ea typeface="Arial Rounded"/>
                <a:cs typeface="Arial Rounded"/>
                <a:sym typeface="Arial Rounded"/>
              </a:rPr>
              <a:t> con </a:t>
            </a:r>
            <a:r>
              <a:rPr lang="en-US" sz="2600" b="1" dirty="0" err="1" smtClean="0">
                <a:solidFill>
                  <a:srgbClr val="679C31"/>
                </a:solidFill>
                <a:latin typeface="Arial Rounded"/>
                <a:ea typeface="Arial Rounded"/>
                <a:cs typeface="Arial Rounded"/>
                <a:sym typeface="Arial Rounded"/>
              </a:rPr>
              <a:t>đường</a:t>
            </a:r>
            <a:r>
              <a:rPr lang="en-US" sz="2600" b="1" dirty="0" smtClean="0">
                <a:solidFill>
                  <a:srgbClr val="679C31"/>
                </a:solidFill>
                <a:latin typeface="Arial Rounded"/>
                <a:ea typeface="Arial Rounded"/>
                <a:cs typeface="Arial Rounded"/>
                <a:sym typeface="Arial Rounded"/>
              </a:rPr>
              <a:t> </a:t>
            </a:r>
            <a:r>
              <a:rPr lang="en-US" sz="2600" b="1" dirty="0" err="1" smtClean="0">
                <a:solidFill>
                  <a:srgbClr val="679C31"/>
                </a:solidFill>
                <a:latin typeface="Arial Rounded"/>
                <a:ea typeface="Arial Rounded"/>
                <a:cs typeface="Arial Rounded"/>
                <a:sym typeface="Arial Rounded"/>
              </a:rPr>
              <a:t>làng</a:t>
            </a:r>
            <a:r>
              <a:rPr lang="en-US" sz="2600" b="1" dirty="0" smtClean="0">
                <a:solidFill>
                  <a:srgbClr val="679C31"/>
                </a:solidFill>
                <a:latin typeface="Arial Rounded"/>
                <a:ea typeface="Arial Rounded"/>
                <a:cs typeface="Arial Rounded"/>
                <a:sym typeface="Arial Rounded"/>
              </a:rPr>
              <a:t>   </a:t>
            </a:r>
            <a:r>
              <a:rPr lang="en-US" sz="2600" b="1" dirty="0" err="1" smtClean="0">
                <a:solidFill>
                  <a:srgbClr val="679C31"/>
                </a:solidFill>
                <a:latin typeface="Arial Rounded"/>
                <a:ea typeface="Arial Rounded"/>
                <a:cs typeface="Arial Rounded"/>
                <a:sym typeface="Arial Rounded"/>
              </a:rPr>
              <a:t>dài</a:t>
            </a:r>
            <a:r>
              <a:rPr lang="en-US" sz="2600" b="1" dirty="0" smtClean="0">
                <a:solidFill>
                  <a:srgbClr val="679C31"/>
                </a:solidFill>
                <a:latin typeface="Arial Rounded"/>
                <a:ea typeface="Arial Rounded"/>
                <a:cs typeface="Arial Rounded"/>
                <a:sym typeface="Arial Rounded"/>
              </a:rPr>
              <a:t> </a:t>
            </a:r>
            <a:r>
              <a:rPr lang="en-US" sz="2600" b="1" dirty="0" err="1" smtClean="0">
                <a:solidFill>
                  <a:srgbClr val="679C31"/>
                </a:solidFill>
                <a:latin typeface="Arial Rounded"/>
                <a:ea typeface="Arial Rounded"/>
                <a:cs typeface="Arial Rounded"/>
                <a:sym typeface="Arial Rounded"/>
              </a:rPr>
              <a:t>và</a:t>
            </a:r>
            <a:r>
              <a:rPr lang="en-US" sz="2600" b="1" dirty="0" smtClean="0">
                <a:solidFill>
                  <a:srgbClr val="679C31"/>
                </a:solidFill>
                <a:latin typeface="Arial Rounded"/>
                <a:ea typeface="Arial Rounded"/>
                <a:cs typeface="Arial Rounded"/>
                <a:sym typeface="Arial Rounded"/>
              </a:rPr>
              <a:t> </a:t>
            </a:r>
            <a:r>
              <a:rPr lang="en-US" sz="2600" b="1" dirty="0" err="1" smtClean="0">
                <a:solidFill>
                  <a:srgbClr val="679C31"/>
                </a:solidFill>
                <a:latin typeface="Arial Rounded"/>
                <a:ea typeface="Arial Rounded"/>
                <a:cs typeface="Arial Rounded"/>
                <a:sym typeface="Arial Rounded"/>
              </a:rPr>
              <a:t>hẹp</a:t>
            </a:r>
            <a:r>
              <a:rPr lang="en-US" sz="2600" b="1" dirty="0" smtClean="0">
                <a:solidFill>
                  <a:srgbClr val="679C31"/>
                </a:solidFill>
                <a:latin typeface="Arial Rounded"/>
                <a:ea typeface="Arial Rounded"/>
                <a:cs typeface="Arial Rounded"/>
                <a:sym typeface="Arial Rounded"/>
              </a:rPr>
              <a:t>.   </a:t>
            </a:r>
          </a:p>
          <a:p>
            <a:pPr marL="0" marR="0" lvl="0" indent="0" rtl="0">
              <a:lnSpc>
                <a:spcPct val="150000"/>
              </a:lnSpc>
              <a:spcBef>
                <a:spcPts val="0"/>
              </a:spcBef>
              <a:spcAft>
                <a:spcPts val="0"/>
              </a:spcAft>
              <a:buNone/>
            </a:pPr>
            <a:r>
              <a:rPr lang="en-US" sz="2600" b="1" dirty="0">
                <a:solidFill>
                  <a:srgbClr val="679C31"/>
                </a:solidFill>
                <a:latin typeface="Arial Rounded"/>
                <a:ea typeface="Arial Rounded"/>
                <a:cs typeface="Arial Rounded"/>
                <a:sym typeface="Arial Rounded"/>
              </a:rPr>
              <a:t> </a:t>
            </a:r>
            <a:r>
              <a:rPr lang="en-US" sz="2600" b="1" dirty="0" smtClean="0">
                <a:solidFill>
                  <a:srgbClr val="679C31"/>
                </a:solidFill>
                <a:latin typeface="Arial Rounded"/>
                <a:ea typeface="Arial Rounded"/>
                <a:cs typeface="Arial Rounded"/>
                <a:sym typeface="Arial Rounded"/>
              </a:rPr>
              <a:t>     Con </a:t>
            </a:r>
            <a:r>
              <a:rPr lang="en-US" sz="2600" b="1" dirty="0" err="1" smtClean="0">
                <a:solidFill>
                  <a:srgbClr val="679C31"/>
                </a:solidFill>
                <a:latin typeface="Arial Rounded"/>
                <a:ea typeface="Arial Rounded"/>
                <a:cs typeface="Arial Rounded"/>
                <a:sym typeface="Arial Rounded"/>
              </a:rPr>
              <a:t>đường</a:t>
            </a:r>
            <a:r>
              <a:rPr lang="en-US" sz="2600" b="1" dirty="0" smtClean="0">
                <a:solidFill>
                  <a:srgbClr val="679C31"/>
                </a:solidFill>
                <a:latin typeface="Arial Rounded"/>
                <a:ea typeface="Arial Rounded"/>
                <a:cs typeface="Arial Rounded"/>
                <a:sym typeface="Arial Rounded"/>
              </a:rPr>
              <a:t> </a:t>
            </a:r>
            <a:r>
              <a:rPr lang="en-US" sz="2600" b="1" dirty="0" err="1" smtClean="0">
                <a:solidFill>
                  <a:srgbClr val="679C31"/>
                </a:solidFill>
                <a:latin typeface="Arial Rounded"/>
                <a:ea typeface="Arial Rounded"/>
                <a:cs typeface="Arial Rounded"/>
                <a:sym typeface="Arial Rounded"/>
              </a:rPr>
              <a:t>này</a:t>
            </a:r>
            <a:r>
              <a:rPr lang="en-US" sz="2600" b="1" dirty="0" smtClean="0">
                <a:solidFill>
                  <a:srgbClr val="679C31"/>
                </a:solidFill>
                <a:latin typeface="Arial Rounded"/>
                <a:ea typeface="Arial Rounded"/>
                <a:cs typeface="Arial Rounded"/>
                <a:sym typeface="Arial Rounded"/>
              </a:rPr>
              <a:t>    </a:t>
            </a:r>
            <a:r>
              <a:rPr lang="en-US" sz="2600" b="1" dirty="0" err="1" smtClean="0">
                <a:solidFill>
                  <a:srgbClr val="679C31"/>
                </a:solidFill>
                <a:latin typeface="Arial Rounded"/>
                <a:ea typeface="Arial Rounded"/>
                <a:cs typeface="Arial Rounded"/>
                <a:sym typeface="Arial Rounded"/>
              </a:rPr>
              <a:t>tôi</a:t>
            </a:r>
            <a:r>
              <a:rPr lang="en-US" sz="2600" b="1" dirty="0" smtClean="0">
                <a:solidFill>
                  <a:srgbClr val="679C31"/>
                </a:solidFill>
                <a:latin typeface="Arial Rounded"/>
                <a:ea typeface="Arial Rounded"/>
                <a:cs typeface="Arial Rounded"/>
                <a:sym typeface="Arial Rounded"/>
              </a:rPr>
              <a:t> </a:t>
            </a:r>
            <a:r>
              <a:rPr lang="en-US" sz="2600" b="1" dirty="0" err="1" smtClean="0">
                <a:solidFill>
                  <a:srgbClr val="679C31"/>
                </a:solidFill>
                <a:latin typeface="Arial Rounded"/>
                <a:ea typeface="Arial Rounded"/>
                <a:cs typeface="Arial Rounded"/>
                <a:sym typeface="Arial Rounded"/>
              </a:rPr>
              <a:t>đã</a:t>
            </a:r>
            <a:r>
              <a:rPr lang="en-US" sz="2600" b="1" dirty="0" smtClean="0">
                <a:solidFill>
                  <a:srgbClr val="679C31"/>
                </a:solidFill>
                <a:latin typeface="Arial Rounded"/>
                <a:ea typeface="Arial Rounded"/>
                <a:cs typeface="Arial Rounded"/>
                <a:sym typeface="Arial Rounded"/>
              </a:rPr>
              <a:t> </a:t>
            </a:r>
            <a:r>
              <a:rPr lang="en-US" sz="2600" b="1" dirty="0" err="1" smtClean="0">
                <a:solidFill>
                  <a:srgbClr val="679C31"/>
                </a:solidFill>
                <a:latin typeface="Arial Rounded"/>
                <a:ea typeface="Arial Rounded"/>
                <a:cs typeface="Arial Rounded"/>
                <a:sym typeface="Arial Rounded"/>
              </a:rPr>
              <a:t>đi</a:t>
            </a:r>
            <a:r>
              <a:rPr lang="en-US" sz="2600" b="1" dirty="0" smtClean="0">
                <a:solidFill>
                  <a:srgbClr val="679C31"/>
                </a:solidFill>
                <a:latin typeface="Arial Rounded"/>
                <a:ea typeface="Arial Rounded"/>
                <a:cs typeface="Arial Rounded"/>
                <a:sym typeface="Arial Rounded"/>
              </a:rPr>
              <a:t> </a:t>
            </a:r>
            <a:r>
              <a:rPr lang="en-US" sz="2600" b="1" dirty="0" err="1" smtClean="0">
                <a:solidFill>
                  <a:srgbClr val="679C31"/>
                </a:solidFill>
                <a:latin typeface="Arial Rounded"/>
                <a:ea typeface="Arial Rounded"/>
                <a:cs typeface="Arial Rounded"/>
                <a:sym typeface="Arial Rounded"/>
              </a:rPr>
              <a:t>lại</a:t>
            </a:r>
            <a:r>
              <a:rPr lang="en-US" sz="2600" b="1" dirty="0" smtClean="0">
                <a:solidFill>
                  <a:srgbClr val="679C31"/>
                </a:solidFill>
                <a:latin typeface="Arial Rounded"/>
                <a:ea typeface="Arial Rounded"/>
                <a:cs typeface="Arial Rounded"/>
                <a:sym typeface="Arial Rounded"/>
              </a:rPr>
              <a:t> </a:t>
            </a:r>
            <a:r>
              <a:rPr lang="en-US" sz="2600" b="1" dirty="0" err="1" smtClean="0">
                <a:solidFill>
                  <a:srgbClr val="679C31"/>
                </a:solidFill>
                <a:latin typeface="Arial Rounded"/>
                <a:ea typeface="Arial Rounded"/>
                <a:cs typeface="Arial Rounded"/>
                <a:sym typeface="Arial Rounded"/>
              </a:rPr>
              <a:t>nhiều</a:t>
            </a:r>
            <a:r>
              <a:rPr lang="en-US" sz="2600" b="1" dirty="0" smtClean="0">
                <a:solidFill>
                  <a:srgbClr val="679C31"/>
                </a:solidFill>
                <a:latin typeface="Arial Rounded"/>
                <a:ea typeface="Arial Rounded"/>
                <a:cs typeface="Arial Rounded"/>
                <a:sym typeface="Arial Rounded"/>
              </a:rPr>
              <a:t> </a:t>
            </a:r>
            <a:r>
              <a:rPr lang="en-US" sz="2600" b="1" dirty="0" err="1" smtClean="0">
                <a:solidFill>
                  <a:srgbClr val="679C31"/>
                </a:solidFill>
                <a:latin typeface="Arial Rounded"/>
                <a:ea typeface="Arial Rounded"/>
                <a:cs typeface="Arial Rounded"/>
                <a:sym typeface="Arial Rounded"/>
              </a:rPr>
              <a:t>lần</a:t>
            </a:r>
            <a:r>
              <a:rPr lang="en-US" sz="2600" b="1" dirty="0" smtClean="0">
                <a:solidFill>
                  <a:srgbClr val="679C31"/>
                </a:solidFill>
                <a:latin typeface="Arial Rounded"/>
                <a:ea typeface="Arial Rounded"/>
                <a:cs typeface="Arial Rounded"/>
                <a:sym typeface="Arial Rounded"/>
              </a:rPr>
              <a:t>,  </a:t>
            </a:r>
            <a:r>
              <a:rPr lang="en-US" sz="2600" b="1" dirty="0" err="1" smtClean="0">
                <a:solidFill>
                  <a:srgbClr val="679C31"/>
                </a:solidFill>
                <a:latin typeface="Arial Rounded"/>
                <a:ea typeface="Arial Rounded"/>
                <a:cs typeface="Arial Rounded"/>
                <a:sym typeface="Arial Rounded"/>
              </a:rPr>
              <a:t>nhưng</a:t>
            </a:r>
            <a:r>
              <a:rPr lang="en-US" sz="2600" b="1" dirty="0" smtClean="0">
                <a:solidFill>
                  <a:srgbClr val="679C31"/>
                </a:solidFill>
                <a:latin typeface="Arial Rounded"/>
                <a:ea typeface="Arial Rounded"/>
                <a:cs typeface="Arial Rounded"/>
                <a:sym typeface="Arial Rounded"/>
              </a:rPr>
              <a:t> </a:t>
            </a:r>
            <a:r>
              <a:rPr lang="en-US" sz="2600" b="1" dirty="0" err="1" smtClean="0">
                <a:solidFill>
                  <a:srgbClr val="679C31"/>
                </a:solidFill>
                <a:latin typeface="Arial Rounded"/>
                <a:ea typeface="Arial Rounded"/>
                <a:cs typeface="Arial Rounded"/>
                <a:sym typeface="Arial Rounded"/>
              </a:rPr>
              <a:t>lần</a:t>
            </a:r>
            <a:r>
              <a:rPr lang="en-US" sz="2600" b="1" dirty="0" smtClean="0">
                <a:solidFill>
                  <a:srgbClr val="679C31"/>
                </a:solidFill>
                <a:latin typeface="Arial Rounded"/>
                <a:ea typeface="Arial Rounded"/>
                <a:cs typeface="Arial Rounded"/>
                <a:sym typeface="Arial Rounded"/>
              </a:rPr>
              <a:t> </a:t>
            </a:r>
            <a:r>
              <a:rPr lang="en-US" sz="2600" b="1" dirty="0" err="1" smtClean="0">
                <a:solidFill>
                  <a:srgbClr val="679C31"/>
                </a:solidFill>
                <a:latin typeface="Arial Rounded"/>
                <a:ea typeface="Arial Rounded"/>
                <a:cs typeface="Arial Rounded"/>
                <a:sym typeface="Arial Rounded"/>
              </a:rPr>
              <a:t>này</a:t>
            </a:r>
            <a:r>
              <a:rPr lang="en-US" sz="2600" b="1" dirty="0" smtClean="0">
                <a:solidFill>
                  <a:srgbClr val="679C31"/>
                </a:solidFill>
                <a:latin typeface="Arial Rounded"/>
                <a:ea typeface="Arial Rounded"/>
                <a:cs typeface="Arial Rounded"/>
                <a:sym typeface="Arial Rounded"/>
              </a:rPr>
              <a:t> </a:t>
            </a:r>
            <a:r>
              <a:rPr lang="en-US" sz="2600" b="1" dirty="0" err="1" smtClean="0">
                <a:solidFill>
                  <a:srgbClr val="679C31"/>
                </a:solidFill>
                <a:latin typeface="Arial Rounded"/>
                <a:ea typeface="Arial Rounded"/>
                <a:cs typeface="Arial Rounded"/>
                <a:sym typeface="Arial Rounded"/>
              </a:rPr>
              <a:t>tự</a:t>
            </a:r>
            <a:r>
              <a:rPr lang="en-US" sz="2600" b="1" dirty="0" smtClean="0">
                <a:solidFill>
                  <a:srgbClr val="679C31"/>
                </a:solidFill>
                <a:latin typeface="Arial Rounded"/>
                <a:ea typeface="Arial Rounded"/>
                <a:cs typeface="Arial Rounded"/>
                <a:sym typeface="Arial Rounded"/>
              </a:rPr>
              <a:t> </a:t>
            </a:r>
            <a:r>
              <a:rPr lang="en-US" sz="2600" b="1" dirty="0" err="1" smtClean="0">
                <a:solidFill>
                  <a:srgbClr val="679C31"/>
                </a:solidFill>
                <a:latin typeface="Arial Rounded"/>
                <a:ea typeface="Arial Rounded"/>
                <a:cs typeface="Arial Rounded"/>
                <a:sym typeface="Arial Rounded"/>
              </a:rPr>
              <a:t>nhiên</a:t>
            </a:r>
            <a:r>
              <a:rPr lang="en-US" sz="2600" b="1" dirty="0" smtClean="0">
                <a:solidFill>
                  <a:srgbClr val="679C31"/>
                </a:solidFill>
                <a:latin typeface="Arial Rounded"/>
                <a:ea typeface="Arial Rounded"/>
                <a:cs typeface="Arial Rounded"/>
                <a:sym typeface="Arial Rounded"/>
              </a:rPr>
              <a:t> </a:t>
            </a:r>
            <a:r>
              <a:rPr lang="en-US" sz="2600" b="1" dirty="0" err="1" smtClean="0">
                <a:solidFill>
                  <a:srgbClr val="679C31"/>
                </a:solidFill>
                <a:latin typeface="Arial Rounded"/>
                <a:ea typeface="Arial Rounded"/>
                <a:cs typeface="Arial Rounded"/>
                <a:sym typeface="Arial Rounded"/>
              </a:rPr>
              <a:t>thấy</a:t>
            </a:r>
            <a:r>
              <a:rPr lang="en-US" sz="2600" b="1" dirty="0" smtClean="0">
                <a:solidFill>
                  <a:srgbClr val="679C31"/>
                </a:solidFill>
                <a:latin typeface="Arial Rounded"/>
                <a:ea typeface="Arial Rounded"/>
                <a:cs typeface="Arial Rounded"/>
                <a:sym typeface="Arial Rounded"/>
              </a:rPr>
              <a:t> </a:t>
            </a:r>
            <a:r>
              <a:rPr lang="en-US" sz="2600" b="1" dirty="0" err="1" smtClean="0">
                <a:solidFill>
                  <a:srgbClr val="679C31"/>
                </a:solidFill>
                <a:latin typeface="Arial Rounded"/>
                <a:ea typeface="Arial Rounded"/>
                <a:cs typeface="Arial Rounded"/>
                <a:sym typeface="Arial Rounded"/>
              </a:rPr>
              <a:t>lạ</a:t>
            </a:r>
            <a:r>
              <a:rPr lang="en-US" sz="2600" b="1" dirty="0" smtClean="0">
                <a:solidFill>
                  <a:srgbClr val="679C31"/>
                </a:solidFill>
                <a:latin typeface="Arial Rounded"/>
                <a:ea typeface="Arial Rounded"/>
                <a:cs typeface="Arial Rounded"/>
                <a:sym typeface="Arial Rounded"/>
              </a:rPr>
              <a:t>.</a:t>
            </a:r>
          </a:p>
          <a:p>
            <a:pPr marL="0" marR="0" lvl="0" indent="0" rtl="0">
              <a:lnSpc>
                <a:spcPct val="150000"/>
              </a:lnSpc>
              <a:spcBef>
                <a:spcPts val="0"/>
              </a:spcBef>
              <a:spcAft>
                <a:spcPts val="0"/>
              </a:spcAft>
              <a:buNone/>
            </a:pPr>
            <a:r>
              <a:rPr lang="en-US" sz="2600" b="1" dirty="0" smtClean="0">
                <a:solidFill>
                  <a:schemeClr val="accent1">
                    <a:lumMod val="75000"/>
                  </a:schemeClr>
                </a:solidFill>
                <a:latin typeface="Arial Rounded"/>
                <a:ea typeface="Arial Rounded"/>
                <a:cs typeface="Arial Rounded"/>
                <a:sym typeface="Arial Rounded"/>
              </a:rPr>
              <a:t>     </a:t>
            </a:r>
            <a:r>
              <a:rPr lang="en-US" sz="2600" b="1" dirty="0" err="1" smtClean="0">
                <a:solidFill>
                  <a:schemeClr val="accent1">
                    <a:lumMod val="75000"/>
                  </a:schemeClr>
                </a:solidFill>
                <a:latin typeface="Arial Rounded"/>
                <a:ea typeface="Arial Rounded"/>
                <a:cs typeface="Arial Rounded"/>
                <a:sym typeface="Arial Rounded"/>
              </a:rPr>
              <a:t>Tôi</a:t>
            </a:r>
            <a:r>
              <a:rPr lang="en-US" sz="2600" b="1" dirty="0" smtClean="0">
                <a:solidFill>
                  <a:schemeClr val="accent1">
                    <a:lumMod val="75000"/>
                  </a:schemeClr>
                </a:solidFill>
                <a:latin typeface="Arial Rounded"/>
                <a:ea typeface="Arial Rounded"/>
                <a:cs typeface="Arial Rounded"/>
                <a:sym typeface="Arial Rounded"/>
              </a:rPr>
              <a:t> </a:t>
            </a:r>
            <a:r>
              <a:rPr lang="en-US" sz="2600" b="1" dirty="0" err="1" smtClean="0">
                <a:solidFill>
                  <a:schemeClr val="accent1">
                    <a:lumMod val="75000"/>
                  </a:schemeClr>
                </a:solidFill>
                <a:latin typeface="Arial Rounded"/>
                <a:ea typeface="Arial Rounded"/>
                <a:cs typeface="Arial Rounded"/>
                <a:sym typeface="Arial Rounded"/>
              </a:rPr>
              <a:t>nhìn</a:t>
            </a:r>
            <a:r>
              <a:rPr lang="en-US" sz="2600" b="1" dirty="0" smtClean="0">
                <a:solidFill>
                  <a:schemeClr val="accent1">
                    <a:lumMod val="75000"/>
                  </a:schemeClr>
                </a:solidFill>
                <a:latin typeface="Arial Rounded"/>
                <a:ea typeface="Arial Rounded"/>
                <a:cs typeface="Arial Rounded"/>
                <a:sym typeface="Arial Rounded"/>
              </a:rPr>
              <a:t> </a:t>
            </a:r>
            <a:r>
              <a:rPr lang="en-US" sz="2600" b="1" dirty="0" err="1" smtClean="0">
                <a:solidFill>
                  <a:schemeClr val="accent1">
                    <a:lumMod val="75000"/>
                  </a:schemeClr>
                </a:solidFill>
                <a:latin typeface="Arial Rounded"/>
                <a:ea typeface="Arial Rounded"/>
                <a:cs typeface="Arial Rounded"/>
                <a:sym typeface="Arial Rounded"/>
              </a:rPr>
              <a:t>bạn</a:t>
            </a:r>
            <a:r>
              <a:rPr lang="en-US" sz="2600" b="1" dirty="0" smtClean="0">
                <a:solidFill>
                  <a:schemeClr val="accent1">
                    <a:lumMod val="75000"/>
                  </a:schemeClr>
                </a:solidFill>
                <a:latin typeface="Arial Rounded"/>
                <a:ea typeface="Arial Rounded"/>
                <a:cs typeface="Arial Rounded"/>
                <a:sym typeface="Arial Rounded"/>
              </a:rPr>
              <a:t> </a:t>
            </a:r>
            <a:r>
              <a:rPr lang="en-US" sz="2600" b="1" dirty="0" err="1" smtClean="0">
                <a:solidFill>
                  <a:schemeClr val="accent1">
                    <a:lumMod val="75000"/>
                  </a:schemeClr>
                </a:solidFill>
                <a:latin typeface="Arial Rounded"/>
                <a:ea typeface="Arial Rounded"/>
                <a:cs typeface="Arial Rounded"/>
                <a:sym typeface="Arial Rounded"/>
              </a:rPr>
              <a:t>ngồi</a:t>
            </a:r>
            <a:r>
              <a:rPr lang="en-US" sz="2600" b="1" dirty="0" smtClean="0">
                <a:solidFill>
                  <a:schemeClr val="accent1">
                    <a:lumMod val="75000"/>
                  </a:schemeClr>
                </a:solidFill>
                <a:latin typeface="Arial Rounded"/>
                <a:ea typeface="Arial Rounded"/>
                <a:cs typeface="Arial Rounded"/>
                <a:sym typeface="Arial Rounded"/>
              </a:rPr>
              <a:t> </a:t>
            </a:r>
            <a:r>
              <a:rPr lang="en-US" sz="2600" b="1" dirty="0" err="1" smtClean="0">
                <a:solidFill>
                  <a:schemeClr val="accent1">
                    <a:lumMod val="75000"/>
                  </a:schemeClr>
                </a:solidFill>
                <a:latin typeface="Arial Rounded"/>
                <a:ea typeface="Arial Rounded"/>
                <a:cs typeface="Arial Rounded"/>
                <a:sym typeface="Arial Rounded"/>
              </a:rPr>
              <a:t>bên</a:t>
            </a:r>
            <a:r>
              <a:rPr lang="en-US" sz="2600" b="1" dirty="0" smtClean="0">
                <a:solidFill>
                  <a:schemeClr val="accent1">
                    <a:lumMod val="75000"/>
                  </a:schemeClr>
                </a:solidFill>
                <a:latin typeface="Arial Rounded"/>
                <a:ea typeface="Arial Rounded"/>
                <a:cs typeface="Arial Rounded"/>
                <a:sym typeface="Arial Rounded"/>
              </a:rPr>
              <a:t>,  </a:t>
            </a:r>
            <a:r>
              <a:rPr lang="en-US" sz="2600" b="1" dirty="0" err="1" smtClean="0">
                <a:solidFill>
                  <a:schemeClr val="accent1">
                    <a:lumMod val="75000"/>
                  </a:schemeClr>
                </a:solidFill>
                <a:latin typeface="Arial Rounded"/>
                <a:ea typeface="Arial Rounded"/>
                <a:cs typeface="Arial Rounded"/>
                <a:sym typeface="Arial Rounded"/>
              </a:rPr>
              <a:t>người</a:t>
            </a:r>
            <a:r>
              <a:rPr lang="en-US" sz="2600" b="1" dirty="0" smtClean="0">
                <a:solidFill>
                  <a:schemeClr val="accent1">
                    <a:lumMod val="75000"/>
                  </a:schemeClr>
                </a:solidFill>
                <a:latin typeface="Arial Rounded"/>
                <a:ea typeface="Arial Rounded"/>
                <a:cs typeface="Arial Rounded"/>
                <a:sym typeface="Arial Rounded"/>
              </a:rPr>
              <a:t> </a:t>
            </a:r>
            <a:r>
              <a:rPr lang="en-US" sz="2600" b="1" dirty="0" err="1" smtClean="0">
                <a:solidFill>
                  <a:schemeClr val="accent1">
                    <a:lumMod val="75000"/>
                  </a:schemeClr>
                </a:solidFill>
                <a:latin typeface="Arial Rounded"/>
                <a:ea typeface="Arial Rounded"/>
                <a:cs typeface="Arial Rounded"/>
                <a:sym typeface="Arial Rounded"/>
              </a:rPr>
              <a:t>bạn</a:t>
            </a:r>
            <a:r>
              <a:rPr lang="en-US" sz="2600" b="1" dirty="0" smtClean="0">
                <a:solidFill>
                  <a:schemeClr val="accent1">
                    <a:lumMod val="75000"/>
                  </a:schemeClr>
                </a:solidFill>
                <a:latin typeface="Arial Rounded"/>
                <a:ea typeface="Arial Rounded"/>
                <a:cs typeface="Arial Rounded"/>
                <a:sym typeface="Arial Rounded"/>
              </a:rPr>
              <a:t> </a:t>
            </a:r>
            <a:r>
              <a:rPr lang="en-US" sz="2600" b="1" dirty="0" err="1" smtClean="0">
                <a:solidFill>
                  <a:schemeClr val="accent1">
                    <a:lumMod val="75000"/>
                  </a:schemeClr>
                </a:solidFill>
                <a:latin typeface="Arial Rounded"/>
                <a:ea typeface="Arial Rounded"/>
                <a:cs typeface="Arial Rounded"/>
                <a:sym typeface="Arial Rounded"/>
              </a:rPr>
              <a:t>chưa</a:t>
            </a:r>
            <a:r>
              <a:rPr lang="en-US" sz="2600" b="1" dirty="0" smtClean="0">
                <a:solidFill>
                  <a:schemeClr val="accent1">
                    <a:lumMod val="75000"/>
                  </a:schemeClr>
                </a:solidFill>
                <a:latin typeface="Arial Rounded"/>
                <a:ea typeface="Arial Rounded"/>
                <a:cs typeface="Arial Rounded"/>
                <a:sym typeface="Arial Rounded"/>
              </a:rPr>
              <a:t> </a:t>
            </a:r>
            <a:r>
              <a:rPr lang="en-US" sz="2600" b="1" dirty="0" err="1" smtClean="0">
                <a:solidFill>
                  <a:schemeClr val="accent1">
                    <a:lumMod val="75000"/>
                  </a:schemeClr>
                </a:solidFill>
                <a:latin typeface="Arial Rounded"/>
                <a:ea typeface="Arial Rounded"/>
                <a:cs typeface="Arial Rounded"/>
                <a:sym typeface="Arial Rounded"/>
              </a:rPr>
              <a:t>quen</a:t>
            </a:r>
            <a:r>
              <a:rPr lang="en-US" sz="2600" b="1" dirty="0" smtClean="0">
                <a:solidFill>
                  <a:schemeClr val="accent1">
                    <a:lumMod val="75000"/>
                  </a:schemeClr>
                </a:solidFill>
                <a:latin typeface="Arial Rounded"/>
                <a:ea typeface="Arial Rounded"/>
                <a:cs typeface="Arial Rounded"/>
                <a:sym typeface="Arial Rounded"/>
              </a:rPr>
              <a:t> </a:t>
            </a:r>
            <a:r>
              <a:rPr lang="en-US" sz="2600" b="1" dirty="0" err="1" smtClean="0">
                <a:solidFill>
                  <a:schemeClr val="accent1">
                    <a:lumMod val="75000"/>
                  </a:schemeClr>
                </a:solidFill>
                <a:latin typeface="Arial Rounded"/>
                <a:ea typeface="Arial Rounded"/>
                <a:cs typeface="Arial Rounded"/>
                <a:sym typeface="Arial Rounded"/>
              </a:rPr>
              <a:t>biết</a:t>
            </a:r>
            <a:r>
              <a:rPr lang="en-US" sz="2600" b="1" dirty="0" smtClean="0">
                <a:solidFill>
                  <a:schemeClr val="accent1">
                    <a:lumMod val="75000"/>
                  </a:schemeClr>
                </a:solidFill>
                <a:latin typeface="Arial Rounded"/>
                <a:ea typeface="Arial Rounded"/>
                <a:cs typeface="Arial Rounded"/>
                <a:sym typeface="Arial Rounded"/>
              </a:rPr>
              <a:t>,   </a:t>
            </a:r>
            <a:r>
              <a:rPr lang="en-US" sz="2600" b="1" dirty="0" err="1" smtClean="0">
                <a:solidFill>
                  <a:schemeClr val="accent1">
                    <a:lumMod val="75000"/>
                  </a:schemeClr>
                </a:solidFill>
                <a:latin typeface="Arial Rounded"/>
                <a:ea typeface="Arial Rounded"/>
                <a:cs typeface="Arial Rounded"/>
                <a:sym typeface="Arial Rounded"/>
              </a:rPr>
              <a:t>nhưng</a:t>
            </a:r>
            <a:r>
              <a:rPr lang="en-US" sz="2600" b="1" dirty="0" smtClean="0">
                <a:solidFill>
                  <a:schemeClr val="accent1">
                    <a:lumMod val="75000"/>
                  </a:schemeClr>
                </a:solidFill>
                <a:latin typeface="Arial Rounded"/>
                <a:ea typeface="Arial Rounded"/>
                <a:cs typeface="Arial Rounded"/>
                <a:sym typeface="Arial Rounded"/>
              </a:rPr>
              <a:t> </a:t>
            </a:r>
            <a:r>
              <a:rPr lang="en-US" sz="2600" b="1" dirty="0" err="1" smtClean="0">
                <a:solidFill>
                  <a:schemeClr val="accent1">
                    <a:lumMod val="75000"/>
                  </a:schemeClr>
                </a:solidFill>
                <a:latin typeface="Arial Rounded"/>
                <a:ea typeface="Arial Rounded"/>
                <a:cs typeface="Arial Rounded"/>
                <a:sym typeface="Arial Rounded"/>
              </a:rPr>
              <a:t>không</a:t>
            </a:r>
            <a:r>
              <a:rPr lang="en-US" sz="2600" b="1" dirty="0" smtClean="0">
                <a:solidFill>
                  <a:schemeClr val="accent1">
                    <a:lumMod val="75000"/>
                  </a:schemeClr>
                </a:solidFill>
                <a:latin typeface="Arial Rounded"/>
                <a:ea typeface="Arial Rounded"/>
                <a:cs typeface="Arial Rounded"/>
                <a:sym typeface="Arial Rounded"/>
              </a:rPr>
              <a:t> </a:t>
            </a:r>
            <a:r>
              <a:rPr lang="en-US" sz="2600" b="1" dirty="0" err="1" smtClean="0">
                <a:solidFill>
                  <a:schemeClr val="accent1">
                    <a:lumMod val="75000"/>
                  </a:schemeClr>
                </a:solidFill>
                <a:latin typeface="Arial Rounded"/>
                <a:ea typeface="Arial Rounded"/>
                <a:cs typeface="Arial Rounded"/>
                <a:sym typeface="Arial Rounded"/>
              </a:rPr>
              <a:t>thấy</a:t>
            </a:r>
            <a:r>
              <a:rPr lang="en-US" sz="2600" b="1" dirty="0" smtClean="0">
                <a:solidFill>
                  <a:schemeClr val="accent1">
                    <a:lumMod val="75000"/>
                  </a:schemeClr>
                </a:solidFill>
                <a:latin typeface="Arial Rounded"/>
                <a:ea typeface="Arial Rounded"/>
                <a:cs typeface="Arial Rounded"/>
                <a:sym typeface="Arial Rounded"/>
              </a:rPr>
              <a:t> </a:t>
            </a:r>
            <a:r>
              <a:rPr lang="en-US" sz="2600" b="1" dirty="0" err="1" smtClean="0">
                <a:solidFill>
                  <a:schemeClr val="accent1">
                    <a:lumMod val="75000"/>
                  </a:schemeClr>
                </a:solidFill>
                <a:latin typeface="Arial Rounded"/>
                <a:ea typeface="Arial Rounded"/>
                <a:cs typeface="Arial Rounded"/>
                <a:sym typeface="Arial Rounded"/>
              </a:rPr>
              <a:t>xa</a:t>
            </a:r>
            <a:r>
              <a:rPr lang="en-US" sz="2600" b="1" dirty="0" smtClean="0">
                <a:solidFill>
                  <a:schemeClr val="accent1">
                    <a:lumMod val="75000"/>
                  </a:schemeClr>
                </a:solidFill>
                <a:latin typeface="Arial Rounded"/>
                <a:ea typeface="Arial Rounded"/>
                <a:cs typeface="Arial Rounded"/>
                <a:sym typeface="Arial Rounded"/>
              </a:rPr>
              <a:t> </a:t>
            </a:r>
            <a:r>
              <a:rPr lang="en-US" sz="2600" b="1" dirty="0" err="1" smtClean="0">
                <a:solidFill>
                  <a:schemeClr val="accent1">
                    <a:lumMod val="75000"/>
                  </a:schemeClr>
                </a:solidFill>
                <a:latin typeface="Arial Rounded"/>
                <a:ea typeface="Arial Rounded"/>
                <a:cs typeface="Arial Rounded"/>
                <a:sym typeface="Arial Rounded"/>
              </a:rPr>
              <a:t>lạ</a:t>
            </a:r>
            <a:r>
              <a:rPr lang="en-US" sz="2600" b="1" dirty="0" smtClean="0">
                <a:solidFill>
                  <a:schemeClr val="accent1">
                    <a:lumMod val="75000"/>
                  </a:schemeClr>
                </a:solidFill>
                <a:latin typeface="Arial Rounded"/>
                <a:ea typeface="Arial Rounded"/>
                <a:cs typeface="Arial Rounded"/>
                <a:sym typeface="Arial Rounded"/>
              </a:rPr>
              <a:t> </a:t>
            </a:r>
            <a:r>
              <a:rPr lang="en-US" sz="2600" b="1" dirty="0" err="1" smtClean="0">
                <a:solidFill>
                  <a:schemeClr val="accent1">
                    <a:lumMod val="75000"/>
                  </a:schemeClr>
                </a:solidFill>
                <a:latin typeface="Arial Rounded"/>
                <a:ea typeface="Arial Rounded"/>
                <a:cs typeface="Arial Rounded"/>
                <a:sym typeface="Arial Rounded"/>
              </a:rPr>
              <a:t>chút</a:t>
            </a:r>
            <a:r>
              <a:rPr lang="en-US" sz="2600" b="1" dirty="0" smtClean="0">
                <a:solidFill>
                  <a:schemeClr val="accent1">
                    <a:lumMod val="75000"/>
                  </a:schemeClr>
                </a:solidFill>
                <a:latin typeface="Arial Rounded"/>
                <a:ea typeface="Arial Rounded"/>
                <a:cs typeface="Arial Rounded"/>
                <a:sym typeface="Arial Rounded"/>
              </a:rPr>
              <a:t> </a:t>
            </a:r>
            <a:r>
              <a:rPr lang="en-US" sz="2600" b="1" dirty="0" err="1" smtClean="0">
                <a:solidFill>
                  <a:schemeClr val="accent1">
                    <a:lumMod val="75000"/>
                  </a:schemeClr>
                </a:solidFill>
                <a:latin typeface="Arial Rounded"/>
                <a:ea typeface="Arial Rounded"/>
                <a:cs typeface="Arial Rounded"/>
                <a:sym typeface="Arial Rounded"/>
              </a:rPr>
              <a:t>nào</a:t>
            </a:r>
            <a:r>
              <a:rPr lang="en-US" sz="2600" b="1" dirty="0" smtClean="0">
                <a:solidFill>
                  <a:schemeClr val="accent1">
                    <a:lumMod val="75000"/>
                  </a:schemeClr>
                </a:solidFill>
                <a:latin typeface="Arial Rounded"/>
                <a:ea typeface="Arial Rounded"/>
                <a:cs typeface="Arial Rounded"/>
                <a:sym typeface="Arial Rounded"/>
              </a:rPr>
              <a:t>.</a:t>
            </a:r>
          </a:p>
          <a:p>
            <a:pPr marL="0" marR="0" lvl="0" indent="0" rtl="0">
              <a:lnSpc>
                <a:spcPct val="150000"/>
              </a:lnSpc>
              <a:spcBef>
                <a:spcPts val="0"/>
              </a:spcBef>
              <a:spcAft>
                <a:spcPts val="0"/>
              </a:spcAft>
              <a:buNone/>
            </a:pPr>
            <a:r>
              <a:rPr lang="en-US" sz="2600" b="1" dirty="0">
                <a:solidFill>
                  <a:srgbClr val="679C31"/>
                </a:solidFill>
                <a:latin typeface="Arial Rounded"/>
                <a:ea typeface="Arial Rounded"/>
                <a:cs typeface="Arial Rounded"/>
                <a:sym typeface="Arial Rounded"/>
              </a:rPr>
              <a:t>	</a:t>
            </a:r>
            <a:r>
              <a:rPr lang="en-US" sz="2600" b="1" dirty="0" smtClean="0">
                <a:solidFill>
                  <a:srgbClr val="679C31"/>
                </a:solidFill>
                <a:latin typeface="Arial Rounded"/>
                <a:ea typeface="Arial Rounded"/>
                <a:cs typeface="Arial Rounded"/>
                <a:sym typeface="Arial Rounded"/>
              </a:rPr>
              <a:t>					</a:t>
            </a:r>
            <a:r>
              <a:rPr lang="en-US" sz="2000" b="1" dirty="0" smtClean="0">
                <a:solidFill>
                  <a:srgbClr val="679C31"/>
                </a:solidFill>
                <a:latin typeface="Arial Rounded"/>
                <a:ea typeface="Arial Rounded"/>
                <a:cs typeface="Arial Rounded"/>
                <a:sym typeface="Arial Rounded"/>
              </a:rPr>
              <a:t>( Theo </a:t>
            </a:r>
            <a:r>
              <a:rPr lang="en-US" sz="2000" b="1" dirty="0" err="1" smtClean="0">
                <a:solidFill>
                  <a:srgbClr val="679C31"/>
                </a:solidFill>
                <a:latin typeface="Arial Rounded"/>
                <a:ea typeface="Arial Rounded"/>
                <a:cs typeface="Arial Rounded"/>
                <a:sym typeface="Arial Rounded"/>
              </a:rPr>
              <a:t>Thanh</a:t>
            </a:r>
            <a:r>
              <a:rPr lang="en-US" sz="2000" b="1" dirty="0" smtClean="0">
                <a:solidFill>
                  <a:srgbClr val="679C31"/>
                </a:solidFill>
                <a:latin typeface="Arial Rounded"/>
                <a:ea typeface="Arial Rounded"/>
                <a:cs typeface="Arial Rounded"/>
                <a:sym typeface="Arial Rounded"/>
              </a:rPr>
              <a:t> </a:t>
            </a:r>
            <a:r>
              <a:rPr lang="en-US" sz="2000" b="1" dirty="0" err="1" smtClean="0">
                <a:solidFill>
                  <a:srgbClr val="679C31"/>
                </a:solidFill>
                <a:latin typeface="Arial Rounded"/>
                <a:ea typeface="Arial Rounded"/>
                <a:cs typeface="Arial Rounded"/>
                <a:sym typeface="Arial Rounded"/>
              </a:rPr>
              <a:t>Tịnh</a:t>
            </a:r>
            <a:r>
              <a:rPr lang="en-US" sz="2000" b="1" dirty="0" smtClean="0">
                <a:solidFill>
                  <a:srgbClr val="679C31"/>
                </a:solidFill>
                <a:latin typeface="Arial Rounded"/>
                <a:ea typeface="Arial Rounded"/>
                <a:cs typeface="Arial Rounded"/>
                <a:sym typeface="Arial Rounded"/>
              </a:rPr>
              <a:t> )                                           </a:t>
            </a:r>
            <a:endParaRPr sz="2000" b="1" dirty="0"/>
          </a:p>
          <a:p>
            <a:pPr marL="0" marR="0" lvl="0" indent="0" rtl="0">
              <a:lnSpc>
                <a:spcPct val="150000"/>
              </a:lnSpc>
              <a:spcBef>
                <a:spcPts val="0"/>
              </a:spcBef>
              <a:spcAft>
                <a:spcPts val="0"/>
              </a:spcAft>
              <a:buNone/>
            </a:pPr>
            <a:r>
              <a:rPr lang="en-US" sz="2600" b="1" dirty="0">
                <a:solidFill>
                  <a:srgbClr val="679C31"/>
                </a:solidFill>
                <a:latin typeface="Arial Rounded"/>
                <a:ea typeface="Arial Rounded"/>
                <a:cs typeface="Arial Rounded"/>
                <a:sym typeface="Arial Rounded"/>
              </a:rPr>
              <a:t>                                                        </a:t>
            </a:r>
            <a:endParaRPr sz="2600" b="1" dirty="0">
              <a:solidFill>
                <a:srgbClr val="F14420"/>
              </a:solidFill>
              <a:latin typeface="Arial Rounded"/>
              <a:ea typeface="Arial Rounded"/>
              <a:cs typeface="Arial Rounded"/>
              <a:sym typeface="Arial Rounded"/>
            </a:endParaRPr>
          </a:p>
        </p:txBody>
      </p:sp>
      <p:cxnSp>
        <p:nvCxnSpPr>
          <p:cNvPr id="11" name="Straight Connector 10"/>
          <p:cNvCxnSpPr/>
          <p:nvPr/>
        </p:nvCxnSpPr>
        <p:spPr>
          <a:xfrm flipV="1">
            <a:off x="3137779" y="723409"/>
            <a:ext cx="179733" cy="35437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V="1">
            <a:off x="6988494" y="723409"/>
            <a:ext cx="179733" cy="35437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V="1">
            <a:off x="3712016" y="1347964"/>
            <a:ext cx="179733" cy="35437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V="1">
            <a:off x="3532283" y="1965443"/>
            <a:ext cx="179733" cy="35437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V="1">
            <a:off x="7169886" y="1958513"/>
            <a:ext cx="179733" cy="35437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V="1">
            <a:off x="4392267" y="3103220"/>
            <a:ext cx="179733" cy="35437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V="1">
            <a:off x="1083068" y="3759774"/>
            <a:ext cx="179733" cy="35437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3848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0"/>
                                        </p:tgtEl>
                                        <p:attrNameLst>
                                          <p:attrName>style.visibility</p:attrName>
                                        </p:attrNameLst>
                                      </p:cBhvr>
                                      <p:to>
                                        <p:strVal val="visible"/>
                                      </p:to>
                                    </p:set>
                                    <p:animEffect transition="in" filter="fade">
                                      <p:cBhvr>
                                        <p:cTn id="7" dur="500"/>
                                        <p:tgtEl>
                                          <p:spTgt spid="24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1000"/>
                                        <p:tgtEl>
                                          <p:spTgt spid="13"/>
                                        </p:tgtEl>
                                      </p:cBhvr>
                                    </p:animEffect>
                                    <p:anim calcmode="lin" valueType="num">
                                      <p:cBhvr>
                                        <p:cTn id="20" dur="1000" fill="hold"/>
                                        <p:tgtEl>
                                          <p:spTgt spid="13"/>
                                        </p:tgtEl>
                                        <p:attrNameLst>
                                          <p:attrName>ppt_x</p:attrName>
                                        </p:attrNameLst>
                                      </p:cBhvr>
                                      <p:tavLst>
                                        <p:tav tm="0">
                                          <p:val>
                                            <p:strVal val="#ppt_x"/>
                                          </p:val>
                                        </p:tav>
                                        <p:tav tm="100000">
                                          <p:val>
                                            <p:strVal val="#ppt_x"/>
                                          </p:val>
                                        </p:tav>
                                      </p:tavLst>
                                    </p:anim>
                                    <p:anim calcmode="lin" valueType="num">
                                      <p:cBhvr>
                                        <p:cTn id="21"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1000"/>
                                        <p:tgtEl>
                                          <p:spTgt spid="14"/>
                                        </p:tgtEl>
                                      </p:cBhvr>
                                    </p:animEffect>
                                    <p:anim calcmode="lin" valueType="num">
                                      <p:cBhvr>
                                        <p:cTn id="27" dur="1000" fill="hold"/>
                                        <p:tgtEl>
                                          <p:spTgt spid="14"/>
                                        </p:tgtEl>
                                        <p:attrNameLst>
                                          <p:attrName>ppt_x</p:attrName>
                                        </p:attrNameLst>
                                      </p:cBhvr>
                                      <p:tavLst>
                                        <p:tav tm="0">
                                          <p:val>
                                            <p:strVal val="#ppt_x"/>
                                          </p:val>
                                        </p:tav>
                                        <p:tav tm="100000">
                                          <p:val>
                                            <p:strVal val="#ppt_x"/>
                                          </p:val>
                                        </p:tav>
                                      </p:tavLst>
                                    </p:anim>
                                    <p:anim calcmode="lin" valueType="num">
                                      <p:cBhvr>
                                        <p:cTn id="28"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fade">
                                      <p:cBhvr>
                                        <p:cTn id="33" dur="1000"/>
                                        <p:tgtEl>
                                          <p:spTgt spid="15"/>
                                        </p:tgtEl>
                                      </p:cBhvr>
                                    </p:animEffect>
                                    <p:anim calcmode="lin" valueType="num">
                                      <p:cBhvr>
                                        <p:cTn id="34" dur="1000" fill="hold"/>
                                        <p:tgtEl>
                                          <p:spTgt spid="15"/>
                                        </p:tgtEl>
                                        <p:attrNameLst>
                                          <p:attrName>ppt_x</p:attrName>
                                        </p:attrNameLst>
                                      </p:cBhvr>
                                      <p:tavLst>
                                        <p:tav tm="0">
                                          <p:val>
                                            <p:strVal val="#ppt_x"/>
                                          </p:val>
                                        </p:tav>
                                        <p:tav tm="100000">
                                          <p:val>
                                            <p:strVal val="#ppt_x"/>
                                          </p:val>
                                        </p:tav>
                                      </p:tavLst>
                                    </p:anim>
                                    <p:anim calcmode="lin" valueType="num">
                                      <p:cBhvr>
                                        <p:cTn id="35"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fade">
                                      <p:cBhvr>
                                        <p:cTn id="40" dur="1000"/>
                                        <p:tgtEl>
                                          <p:spTgt spid="16"/>
                                        </p:tgtEl>
                                      </p:cBhvr>
                                    </p:animEffect>
                                    <p:anim calcmode="lin" valueType="num">
                                      <p:cBhvr>
                                        <p:cTn id="41" dur="1000" fill="hold"/>
                                        <p:tgtEl>
                                          <p:spTgt spid="16"/>
                                        </p:tgtEl>
                                        <p:attrNameLst>
                                          <p:attrName>ppt_x</p:attrName>
                                        </p:attrNameLst>
                                      </p:cBhvr>
                                      <p:tavLst>
                                        <p:tav tm="0">
                                          <p:val>
                                            <p:strVal val="#ppt_x"/>
                                          </p:val>
                                        </p:tav>
                                        <p:tav tm="100000">
                                          <p:val>
                                            <p:strVal val="#ppt_x"/>
                                          </p:val>
                                        </p:tav>
                                      </p:tavLst>
                                    </p:anim>
                                    <p:anim calcmode="lin" valueType="num">
                                      <p:cBhvr>
                                        <p:cTn id="42"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nodeType="click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fade">
                                      <p:cBhvr>
                                        <p:cTn id="47" dur="1000"/>
                                        <p:tgtEl>
                                          <p:spTgt spid="17"/>
                                        </p:tgtEl>
                                      </p:cBhvr>
                                    </p:animEffect>
                                    <p:anim calcmode="lin" valueType="num">
                                      <p:cBhvr>
                                        <p:cTn id="48" dur="1000" fill="hold"/>
                                        <p:tgtEl>
                                          <p:spTgt spid="17"/>
                                        </p:tgtEl>
                                        <p:attrNameLst>
                                          <p:attrName>ppt_x</p:attrName>
                                        </p:attrNameLst>
                                      </p:cBhvr>
                                      <p:tavLst>
                                        <p:tav tm="0">
                                          <p:val>
                                            <p:strVal val="#ppt_x"/>
                                          </p:val>
                                        </p:tav>
                                        <p:tav tm="100000">
                                          <p:val>
                                            <p:strVal val="#ppt_x"/>
                                          </p:val>
                                        </p:tav>
                                      </p:tavLst>
                                    </p:anim>
                                    <p:anim calcmode="lin" valueType="num">
                                      <p:cBhvr>
                                        <p:cTn id="4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nodeType="clickEffect">
                                  <p:stCondLst>
                                    <p:cond delay="0"/>
                                  </p:stCondLst>
                                  <p:childTnLst>
                                    <p:set>
                                      <p:cBhvr>
                                        <p:cTn id="53" dur="1" fill="hold">
                                          <p:stCondLst>
                                            <p:cond delay="0"/>
                                          </p:stCondLst>
                                        </p:cTn>
                                        <p:tgtEl>
                                          <p:spTgt spid="18"/>
                                        </p:tgtEl>
                                        <p:attrNameLst>
                                          <p:attrName>style.visibility</p:attrName>
                                        </p:attrNameLst>
                                      </p:cBhvr>
                                      <p:to>
                                        <p:strVal val="visible"/>
                                      </p:to>
                                    </p:set>
                                    <p:animEffect transition="in" filter="fade">
                                      <p:cBhvr>
                                        <p:cTn id="54" dur="1000"/>
                                        <p:tgtEl>
                                          <p:spTgt spid="18"/>
                                        </p:tgtEl>
                                      </p:cBhvr>
                                    </p:animEffect>
                                    <p:anim calcmode="lin" valueType="num">
                                      <p:cBhvr>
                                        <p:cTn id="55" dur="1000" fill="hold"/>
                                        <p:tgtEl>
                                          <p:spTgt spid="18"/>
                                        </p:tgtEl>
                                        <p:attrNameLst>
                                          <p:attrName>ppt_x</p:attrName>
                                        </p:attrNameLst>
                                      </p:cBhvr>
                                      <p:tavLst>
                                        <p:tav tm="0">
                                          <p:val>
                                            <p:strVal val="#ppt_x"/>
                                          </p:val>
                                        </p:tav>
                                        <p:tav tm="100000">
                                          <p:val>
                                            <p:strVal val="#ppt_x"/>
                                          </p:val>
                                        </p:tav>
                                      </p:tavLst>
                                    </p:anim>
                                    <p:anim calcmode="lin" valueType="num">
                                      <p:cBhvr>
                                        <p:cTn id="56"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sp>
        <p:nvSpPr>
          <p:cNvPr id="2" name="Rectangle 1"/>
          <p:cNvSpPr/>
          <p:nvPr/>
        </p:nvSpPr>
        <p:spPr>
          <a:xfrm>
            <a:off x="0" y="-99687"/>
            <a:ext cx="8959065" cy="4893647"/>
          </a:xfrm>
          <a:prstGeom prst="rect">
            <a:avLst/>
          </a:prstGeom>
        </p:spPr>
        <p:txBody>
          <a:bodyPr wrap="square">
            <a:spAutoFit/>
          </a:bodyPr>
          <a:lstStyle/>
          <a:p>
            <a:pPr lvl="0" algn="ctr"/>
            <a:endParaRPr lang="vi-VN" sz="2400" b="1" dirty="0">
              <a:solidFill>
                <a:srgbClr val="F14420"/>
              </a:solidFill>
              <a:latin typeface="Arial Rounded"/>
              <a:ea typeface="Arial Rounded"/>
              <a:cs typeface="Arial Rounded"/>
              <a:sym typeface="Arial Rounded"/>
            </a:endParaRPr>
          </a:p>
          <a:p>
            <a:pPr lvl="0" algn="ctr"/>
            <a:r>
              <a:rPr lang="vi-VN" sz="2400" b="1" dirty="0">
                <a:solidFill>
                  <a:srgbClr val="F14420"/>
                </a:solidFill>
                <a:latin typeface="Arial Rounded"/>
                <a:ea typeface="Arial Rounded"/>
                <a:cs typeface="Arial Rounded"/>
                <a:sym typeface="Arial Rounded"/>
              </a:rPr>
              <a:t>Tôi </a:t>
            </a:r>
            <a:r>
              <a:rPr lang="en-US" sz="2400" b="1" dirty="0" err="1" smtClean="0">
                <a:solidFill>
                  <a:srgbClr val="F14420"/>
                </a:solidFill>
                <a:latin typeface="Arial Rounded"/>
                <a:ea typeface="Arial Rounded"/>
                <a:cs typeface="Arial Rounded"/>
                <a:sym typeface="Arial Rounded"/>
              </a:rPr>
              <a:t>đi</a:t>
            </a:r>
            <a:r>
              <a:rPr lang="en-US" sz="2400" b="1" dirty="0" smtClean="0">
                <a:solidFill>
                  <a:srgbClr val="F14420"/>
                </a:solidFill>
                <a:latin typeface="Arial Rounded"/>
                <a:ea typeface="Arial Rounded"/>
                <a:cs typeface="Arial Rounded"/>
                <a:sym typeface="Arial Rounded"/>
              </a:rPr>
              <a:t> </a:t>
            </a:r>
            <a:r>
              <a:rPr lang="en-US" sz="2400" b="1" dirty="0" err="1" smtClean="0">
                <a:solidFill>
                  <a:srgbClr val="F14420"/>
                </a:solidFill>
                <a:latin typeface="Arial Rounded"/>
                <a:ea typeface="Arial Rounded"/>
                <a:cs typeface="Arial Rounded"/>
                <a:sym typeface="Arial Rounded"/>
              </a:rPr>
              <a:t>học</a:t>
            </a:r>
            <a:endParaRPr lang="vi-VN" sz="2400" dirty="0"/>
          </a:p>
          <a:p>
            <a:pPr lvl="0"/>
            <a:r>
              <a:rPr lang="vi-VN" sz="2400" dirty="0">
                <a:solidFill>
                  <a:srgbClr val="679C31"/>
                </a:solidFill>
                <a:latin typeface="Arial Rounded"/>
                <a:ea typeface="Arial Rounded"/>
                <a:cs typeface="Arial Rounded"/>
                <a:sym typeface="Arial Rounded"/>
              </a:rPr>
              <a:t>	Một buổi mai, mẹ âu yếm nắm tay tôi dẫn đi trên con đường làng dài và hẹp. Con đường này tôi đã đi lại nhiều lần, nhưng lần này tự nhiên thấy lạ. Cảnh vật xung quanh tôi đều thay đổi. Hôm nay tôi đi học.</a:t>
            </a:r>
          </a:p>
          <a:p>
            <a:pPr lvl="0"/>
            <a:r>
              <a:rPr lang="vi-VN" sz="2400" dirty="0">
                <a:solidFill>
                  <a:srgbClr val="679C31"/>
                </a:solidFill>
                <a:latin typeface="Arial Rounded"/>
                <a:ea typeface="Arial Rounded"/>
                <a:cs typeface="Arial Rounded"/>
                <a:sym typeface="Arial Rounded"/>
              </a:rPr>
              <a:t>     </a:t>
            </a:r>
            <a:r>
              <a:rPr lang="vi-VN" sz="2400" dirty="0">
                <a:solidFill>
                  <a:schemeClr val="accent1">
                    <a:lumMod val="75000"/>
                  </a:schemeClr>
                </a:solidFill>
                <a:latin typeface="Arial Rounded"/>
                <a:ea typeface="Arial Rounded"/>
                <a:cs typeface="Arial Rounded"/>
                <a:sym typeface="Arial Rounded"/>
              </a:rPr>
              <a:t>Cũng như tôi, mấy cậu học trò mới bỡ ngỡ đứng nép bên người thân. Thầy giáo trẻ, gương mặt hiền từ, đón chúng tôi vào lớp. Tôi nhìn bàn ghế chỗ tôi ngồi rồi nhận là vật riêng của mình. Tôi nhìn bạn ngồi bên, người bạn chưa quen biết, nhưng không thấy xa lạ chút nào.</a:t>
            </a:r>
          </a:p>
          <a:p>
            <a:pPr lvl="0"/>
            <a:r>
              <a:rPr lang="vi-VN" sz="2400" dirty="0">
                <a:solidFill>
                  <a:srgbClr val="679C31"/>
                </a:solidFill>
                <a:latin typeface="Arial Rounded"/>
                <a:ea typeface="Arial Rounded"/>
                <a:cs typeface="Arial Rounded"/>
                <a:sym typeface="Arial Rounded"/>
              </a:rPr>
              <a:t>						( Theo Thanh Tịnh )                                           </a:t>
            </a:r>
            <a:endParaRPr lang="vi-VN" sz="2400" dirty="0"/>
          </a:p>
          <a:p>
            <a:pPr lvl="0"/>
            <a:r>
              <a:rPr lang="vi-VN" sz="2400" dirty="0">
                <a:solidFill>
                  <a:srgbClr val="679C31"/>
                </a:solidFill>
                <a:latin typeface="Arial Rounded"/>
                <a:ea typeface="Arial Rounded"/>
                <a:cs typeface="Arial Rounded"/>
                <a:sym typeface="Arial Rounded"/>
              </a:rPr>
              <a:t>                                                        </a:t>
            </a:r>
            <a:endParaRPr lang="vi-VN" sz="2400" dirty="0">
              <a:solidFill>
                <a:srgbClr val="F14420"/>
              </a:solidFill>
              <a:latin typeface="Arial Rounded"/>
              <a:ea typeface="Arial Rounded"/>
              <a:cs typeface="Arial Rounded"/>
              <a:sym typeface="Arial Rounded"/>
            </a:endParaRPr>
          </a:p>
        </p:txBody>
      </p:sp>
      <p:sp>
        <p:nvSpPr>
          <p:cNvPr id="7" name="Google Shape;253;p7"/>
          <p:cNvSpPr/>
          <p:nvPr/>
        </p:nvSpPr>
        <p:spPr>
          <a:xfrm>
            <a:off x="616688" y="679268"/>
            <a:ext cx="361507" cy="318672"/>
          </a:xfrm>
          <a:prstGeom prst="flowChartConnector">
            <a:avLst/>
          </a:prstGeom>
          <a:solidFill>
            <a:schemeClr val="accent4"/>
          </a:solidFill>
          <a:ln w="190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b="1">
                <a:solidFill>
                  <a:schemeClr val="lt1"/>
                </a:solidFill>
                <a:latin typeface="Times New Roman"/>
                <a:ea typeface="Times New Roman"/>
                <a:cs typeface="Times New Roman"/>
                <a:sym typeface="Times New Roman"/>
              </a:rPr>
              <a:t>1</a:t>
            </a:r>
            <a:endParaRPr sz="2400" b="1">
              <a:solidFill>
                <a:schemeClr val="lt1"/>
              </a:solidFill>
              <a:latin typeface="Times New Roman"/>
              <a:ea typeface="Times New Roman"/>
              <a:cs typeface="Times New Roman"/>
              <a:sym typeface="Times New Roman"/>
            </a:endParaRPr>
          </a:p>
        </p:txBody>
      </p:sp>
      <p:sp>
        <p:nvSpPr>
          <p:cNvPr id="8" name="Google Shape;254;p7"/>
          <p:cNvSpPr/>
          <p:nvPr/>
        </p:nvSpPr>
        <p:spPr>
          <a:xfrm>
            <a:off x="42532" y="2180565"/>
            <a:ext cx="361507" cy="311875"/>
          </a:xfrm>
          <a:prstGeom prst="flowChartConnector">
            <a:avLst/>
          </a:prstGeom>
          <a:solidFill>
            <a:schemeClr val="accent4"/>
          </a:solidFill>
          <a:ln w="190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b="1" dirty="0">
                <a:solidFill>
                  <a:schemeClr val="lt1"/>
                </a:solidFill>
                <a:latin typeface="Times New Roman"/>
                <a:ea typeface="Times New Roman"/>
                <a:cs typeface="Times New Roman"/>
                <a:sym typeface="Times New Roman"/>
              </a:rPr>
              <a:t>2</a:t>
            </a:r>
            <a:endParaRPr sz="2400" b="1" dirty="0">
              <a:solidFill>
                <a:schemeClr val="lt1"/>
              </a:solidFill>
              <a:latin typeface="Times New Roman"/>
              <a:ea typeface="Times New Roman"/>
              <a:cs typeface="Times New Roman"/>
              <a:sym typeface="Times New Roma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75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75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7.0&quot;&gt;&lt;object type=&quot;1&quot; unique_id=&quot;10001&quot;&gt;&lt;object type=&quot;8&quot; unique_id=&quot;10002&quot;&gt;&lt;/object&gt;&lt;object type=&quot;2&quot; unique_id=&quot;10003&quot;&gt;&lt;object type=&quot;3&quot; unique_id=&quot;10004&quot;&gt;&lt;property id=&quot;20148&quot; value=&quot;5&quot;/&gt;&lt;property id=&quot;20300&quot; value=&quot;Slide 1&quot;/&gt;&lt;property id=&quot;20307&quot; value=&quot;256&quot;/&gt;&lt;/object&gt;&lt;object type=&quot;3&quot; unique_id=&quot;10005&quot;&gt;&lt;property id=&quot;20148&quot; value=&quot;5&quot;/&gt;&lt;property id=&quot;20300&quot; value=&quot;Slide 2&quot;/&gt;&lt;property id=&quot;20307&quot; value=&quot;257&quot;/&gt;&lt;/object&gt;&lt;object type=&quot;3&quot; unique_id=&quot;10006&quot;&gt;&lt;property id=&quot;20148&quot; value=&quot;5&quot;/&gt;&lt;property id=&quot;20300&quot; value=&quot;Slide 3&quot;/&gt;&lt;property id=&quot;20307&quot; value=&quot;258&quot;/&gt;&lt;/object&gt;&lt;object type=&quot;3&quot; unique_id=&quot;10007&quot;&gt;&lt;property id=&quot;20148&quot; value=&quot;5&quot;/&gt;&lt;property id=&quot;20300&quot; value=&quot;Slide 4&quot;/&gt;&lt;property id=&quot;20307&quot; value=&quot;280&quot;/&gt;&lt;/object&gt;&lt;object type=&quot;3&quot; unique_id=&quot;10008&quot;&gt;&lt;property id=&quot;20148&quot; value=&quot;5&quot;/&gt;&lt;property id=&quot;20300&quot; value=&quot;Slide 5&quot;/&gt;&lt;property id=&quot;20307&quot; value=&quot;259&quot;/&gt;&lt;/object&gt;&lt;object type=&quot;3&quot; unique_id=&quot;10009&quot;&gt;&lt;property id=&quot;20148&quot; value=&quot;5&quot;/&gt;&lt;property id=&quot;20300&quot; value=&quot;Slide 6&quot;/&gt;&lt;property id=&quot;20307&quot; value=&quot;260&quot;/&gt;&lt;/object&gt;&lt;object type=&quot;3&quot; unique_id=&quot;10010&quot;&gt;&lt;property id=&quot;20148&quot; value=&quot;5&quot;/&gt;&lt;property id=&quot;20300&quot; value=&quot;Slide 7&quot;/&gt;&lt;property id=&quot;20307&quot; value=&quot;261&quot;/&gt;&lt;/object&gt;&lt;object type=&quot;3&quot; unique_id=&quot;10011&quot;&gt;&lt;property id=&quot;20148&quot; value=&quot;5&quot;/&gt;&lt;property id=&quot;20300&quot; value=&quot;Slide 8&quot;/&gt;&lt;property id=&quot;20307&quot; value=&quot;286&quot;/&gt;&lt;/object&gt;&lt;object type=&quot;3&quot; unique_id=&quot;10012&quot;&gt;&lt;property id=&quot;20148&quot; value=&quot;5&quot;/&gt;&lt;property id=&quot;20300&quot; value=&quot;Slide 9&quot;/&gt;&lt;property id=&quot;20307&quot; value=&quot;262&quot;/&gt;&lt;/object&gt;&lt;object type=&quot;3&quot; unique_id=&quot;10013&quot;&gt;&lt;property id=&quot;20148&quot; value=&quot;5&quot;/&gt;&lt;property id=&quot;20300&quot; value=&quot;Slide 10&quot;/&gt;&lt;property id=&quot;20307&quot; value=&quot;263&quot;/&gt;&lt;/object&gt;&lt;object type=&quot;3&quot; unique_id=&quot;10014&quot;&gt;&lt;property id=&quot;20148&quot; value=&quot;5&quot;/&gt;&lt;property id=&quot;20300&quot; value=&quot;Slide 11&quot;/&gt;&lt;property id=&quot;20307&quot; value=&quot;264&quot;/&gt;&lt;/object&gt;&lt;object type=&quot;3&quot; unique_id=&quot;10015&quot;&gt;&lt;property id=&quot;20148&quot; value=&quot;5&quot;/&gt;&lt;property id=&quot;20300&quot; value=&quot;Slide 12&quot;/&gt;&lt;property id=&quot;20307&quot; value=&quot;265&quot;/&gt;&lt;/object&gt;&lt;object type=&quot;3&quot; unique_id=&quot;10016&quot;&gt;&lt;property id=&quot;20148&quot; value=&quot;5&quot;/&gt;&lt;property id=&quot;20300&quot; value=&quot;Slide 13&quot;/&gt;&lt;property id=&quot;20307&quot; value=&quot;267&quot;/&gt;&lt;/object&gt;&lt;object type=&quot;3&quot; unique_id=&quot;10017&quot;&gt;&lt;property id=&quot;20148&quot; value=&quot;5&quot;/&gt;&lt;property id=&quot;20300&quot; value=&quot;Slide 14&quot;/&gt;&lt;property id=&quot;20307&quot; value=&quot;266&quot;/&gt;&lt;/object&gt;&lt;object type=&quot;3&quot; unique_id=&quot;10018&quot;&gt;&lt;property id=&quot;20148&quot; value=&quot;5&quot;/&gt;&lt;property id=&quot;20300&quot; value=&quot;Slide 15&quot;/&gt;&lt;property id=&quot;20307&quot; value=&quot;281&quot;/&gt;&lt;/object&gt;&lt;object type=&quot;3&quot; unique_id=&quot;10019&quot;&gt;&lt;property id=&quot;20148&quot; value=&quot;5&quot;/&gt;&lt;property id=&quot;20300&quot; value=&quot;Slide 16&quot;/&gt;&lt;property id=&quot;20307&quot; value=&quot;268&quot;/&gt;&lt;/object&gt;&lt;object type=&quot;3&quot; unique_id=&quot;10020&quot;&gt;&lt;property id=&quot;20148&quot; value=&quot;5&quot;/&gt;&lt;property id=&quot;20300&quot; value=&quot;Slide 17&quot;/&gt;&lt;property id=&quot;20307&quot; value=&quot;269&quot;/&gt;&lt;/object&gt;&lt;object type=&quot;3&quot; unique_id=&quot;10021&quot;&gt;&lt;property id=&quot;20148&quot; value=&quot;5&quot;/&gt;&lt;property id=&quot;20300&quot; value=&quot;Slide 18&quot;/&gt;&lt;property id=&quot;20307&quot; value=&quot;270&quot;/&gt;&lt;/object&gt;&lt;object type=&quot;3&quot; unique_id=&quot;10022&quot;&gt;&lt;property id=&quot;20148&quot; value=&quot;5&quot;/&gt;&lt;property id=&quot;20300&quot; value=&quot;Slide 19&quot;/&gt;&lt;property id=&quot;20307&quot; value=&quot;271&quot;/&gt;&lt;/object&gt;&lt;object type=&quot;3&quot; unique_id=&quot;10023&quot;&gt;&lt;property id=&quot;20148&quot; value=&quot;5&quot;/&gt;&lt;property id=&quot;20300&quot; value=&quot;Slide 20&quot;/&gt;&lt;property id=&quot;20307&quot; value=&quot;272&quot;/&gt;&lt;/object&gt;&lt;object type=&quot;3&quot; unique_id=&quot;10024&quot;&gt;&lt;property id=&quot;20148&quot; value=&quot;5&quot;/&gt;&lt;property id=&quot;20300&quot; value=&quot;Slide 21&quot;/&gt;&lt;property id=&quot;20307&quot; value=&quot;273&quot;/&gt;&lt;/object&gt;&lt;object type=&quot;3&quot; unique_id=&quot;10025&quot;&gt;&lt;property id=&quot;20148&quot; value=&quot;5&quot;/&gt;&lt;property id=&quot;20300&quot; value=&quot;Slide 22&quot;/&gt;&lt;property id=&quot;20307&quot; value=&quot;274&quot;/&gt;&lt;/object&gt;&lt;object type=&quot;3&quot; unique_id=&quot;10026&quot;&gt;&lt;property id=&quot;20148&quot; value=&quot;5&quot;/&gt;&lt;property id=&quot;20300&quot; value=&quot;Slide 23&quot;/&gt;&lt;property id=&quot;20307&quot; value=&quot;275&quot;/&gt;&lt;/object&gt;&lt;object type=&quot;3&quot; unique_id=&quot;10027&quot;&gt;&lt;property id=&quot;20148&quot; value=&quot;5&quot;/&gt;&lt;property id=&quot;20300&quot; value=&quot;Slide 24&quot;/&gt;&lt;property id=&quot;20307&quot; value=&quot;282&quot;/&gt;&lt;/object&gt;&lt;object type=&quot;3&quot; unique_id=&quot;10028&quot;&gt;&lt;property id=&quot;20148&quot; value=&quot;5&quot;/&gt;&lt;property id=&quot;20300&quot; value=&quot;Slide 25&quot;/&gt;&lt;property id=&quot;20307&quot; value=&quot;277&quot;/&gt;&lt;/object&gt;&lt;object type=&quot;3&quot; unique_id=&quot;10029&quot;&gt;&lt;property id=&quot;20148&quot; value=&quot;5&quot;/&gt;&lt;property id=&quot;20300&quot; value=&quot;Slide 26&quot;/&gt;&lt;property id=&quot;20307&quot; value=&quot;285&quot;/&gt;&lt;/object&gt;&lt;object type=&quot;3&quot; unique_id=&quot;10030&quot;&gt;&lt;property id=&quot;20148&quot; value=&quot;5&quot;/&gt;&lt;property id=&quot;20300&quot; value=&quot;Slide 27&quot;/&gt;&lt;property id=&quot;20307&quot; value=&quot;283&quot;/&gt;&lt;/object&gt;&lt;object type=&quot;3&quot; unique_id=&quot;10031&quot;&gt;&lt;property id=&quot;20148&quot; value=&quot;5&quot;/&gt;&lt;property id=&quot;20300&quot; value=&quot;Slide 28&quot;/&gt;&lt;property id=&quot;20307&quot; value=&quot;279&quot;/&gt;&lt;/object&gt;&lt;/object&gt;&lt;/object&gt;&lt;/database&gt;"/>
  <p:tag name="SECTOMILLISECCONVERTED" val="1"/>
</p:tagLst>
</file>

<file path=ppt/theme/theme1.xml><?xml version="1.0" encoding="utf-8"?>
<a:theme xmlns:a="http://schemas.openxmlformats.org/drawingml/2006/main" name="Office 主题">
  <a:themeElements>
    <a:clrScheme name="Office 主题">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136</TotalTime>
  <Words>348</Words>
  <Application>Microsoft Office PowerPoint</Application>
  <PresentationFormat>On-screen Show (16:9)</PresentationFormat>
  <Paragraphs>85</Paragraphs>
  <Slides>28</Slides>
  <Notes>23</Notes>
  <HiddenSlides>0</HiddenSlides>
  <MMClips>4</MMClips>
  <ScaleCrop>false</ScaleCrop>
  <HeadingPairs>
    <vt:vector size="4" baseType="variant">
      <vt:variant>
        <vt:lpstr>Theme</vt:lpstr>
      </vt:variant>
      <vt:variant>
        <vt:i4>1</vt:i4>
      </vt:variant>
      <vt:variant>
        <vt:lpstr>Slide Titles</vt:lpstr>
      </vt:variant>
      <vt:variant>
        <vt:i4>28</vt:i4>
      </vt:variant>
    </vt:vector>
  </HeadingPairs>
  <TitlesOfParts>
    <vt:vector size="29" baseType="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Pham Thi Minh Phuong</dc:creator>
  <cp:lastModifiedBy>A</cp:lastModifiedBy>
  <cp:revision>19</cp:revision>
  <dcterms:created xsi:type="dcterms:W3CDTF">2020-08-13T09:19:08Z</dcterms:created>
  <dcterms:modified xsi:type="dcterms:W3CDTF">2021-01-11T13:44:39Z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0x010100592AF9ED3A35974FB4FC0A750E20F08F</vt:lpwstr>
  </property>
</Properties>
</file>