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0" r:id="rId4"/>
    <p:sldId id="258" r:id="rId5"/>
    <p:sldId id="259" r:id="rId6"/>
    <p:sldId id="260" r:id="rId7"/>
    <p:sldId id="281" r:id="rId8"/>
    <p:sldId id="283" r:id="rId9"/>
    <p:sldId id="286" r:id="rId10"/>
    <p:sldId id="287" r:id="rId11"/>
    <p:sldId id="291" r:id="rId12"/>
    <p:sldId id="263" r:id="rId13"/>
    <p:sldId id="264" r:id="rId14"/>
    <p:sldId id="265" r:id="rId15"/>
    <p:sldId id="289" r:id="rId16"/>
    <p:sldId id="268" r:id="rId17"/>
    <p:sldId id="290" r:id="rId18"/>
    <p:sldId id="279" r:id="rId19"/>
  </p:sldIdLst>
  <p:sldSz cx="9144000" cy="5143500" type="screen16x9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596" y="-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2145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9050"/>
            <a:ext cx="9169134" cy="515887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904999" y="1352550"/>
            <a:ext cx="5347679" cy="2935612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350" dirty="0" smtClean="0">
                <a:solidFill>
                  <a:schemeClr val="lt1"/>
                </a:solidFill>
              </a:rPr>
              <a:t>:</a:t>
            </a:r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3160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"/>
          <p:cNvSpPr/>
          <p:nvPr/>
        </p:nvSpPr>
        <p:spPr>
          <a:xfrm>
            <a:off x="2362200" y="3549451"/>
            <a:ext cx="5334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685800">
              <a:lnSpc>
                <a:spcPct val="150000"/>
              </a:lnSpc>
              <a:buClrTx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28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6"/>
          <p:cNvSpPr/>
          <p:nvPr/>
        </p:nvSpPr>
        <p:spPr>
          <a:xfrm>
            <a:off x="0" y="133350"/>
            <a:ext cx="575931" cy="533400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26;p4"/>
          <p:cNvSpPr txBox="1"/>
          <p:nvPr/>
        </p:nvSpPr>
        <p:spPr>
          <a:xfrm>
            <a:off x="575931" y="0"/>
            <a:ext cx="85680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khổ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thơ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những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cùng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với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8-Point Star 5"/>
          <p:cNvSpPr/>
          <p:nvPr/>
        </p:nvSpPr>
        <p:spPr>
          <a:xfrm>
            <a:off x="16764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8-Point Star 6"/>
          <p:cNvSpPr/>
          <p:nvPr/>
        </p:nvSpPr>
        <p:spPr>
          <a:xfrm>
            <a:off x="52578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hấy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ave 7"/>
          <p:cNvSpPr/>
          <p:nvPr/>
        </p:nvSpPr>
        <p:spPr>
          <a:xfrm>
            <a:off x="3657600" y="144399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8-Point Star 8"/>
          <p:cNvSpPr/>
          <p:nvPr/>
        </p:nvSpPr>
        <p:spPr>
          <a:xfrm>
            <a:off x="1676400" y="19621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ave 9"/>
          <p:cNvSpPr/>
          <p:nvPr/>
        </p:nvSpPr>
        <p:spPr>
          <a:xfrm>
            <a:off x="3672840" y="22669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5257800" y="19621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164592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3657600" y="31051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525780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3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0" y="12868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4200" y="520249"/>
            <a:ext cx="762000" cy="43607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1143000" y="952515"/>
            <a:ext cx="769620" cy="43607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71600" y="418303"/>
            <a:ext cx="1143000" cy="1467647"/>
            <a:chOff x="1527810" y="446723"/>
            <a:chExt cx="910590" cy="1467647"/>
          </a:xfrm>
        </p:grpSpPr>
        <p:sp>
          <p:nvSpPr>
            <p:cNvPr id="3" name="Rectangle 2"/>
            <p:cNvSpPr/>
            <p:nvPr/>
          </p:nvSpPr>
          <p:spPr>
            <a:xfrm>
              <a:off x="1527810" y="446723"/>
              <a:ext cx="727710" cy="50579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10690" y="1408578"/>
              <a:ext cx="727710" cy="50579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73480" y="1409958"/>
            <a:ext cx="790575" cy="881602"/>
            <a:chOff x="1173480" y="1409958"/>
            <a:chExt cx="790575" cy="881602"/>
          </a:xfrm>
        </p:grpSpPr>
        <p:sp>
          <p:nvSpPr>
            <p:cNvPr id="4" name="Rectangle 3"/>
            <p:cNvSpPr/>
            <p:nvPr/>
          </p:nvSpPr>
          <p:spPr>
            <a:xfrm>
              <a:off x="1173480" y="1409958"/>
              <a:ext cx="384810" cy="39355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65885" y="1898009"/>
              <a:ext cx="598170" cy="39355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3700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>
            <a:off x="15241" y="666750"/>
            <a:ext cx="9144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305;p9"/>
          <p:cNvSpPr/>
          <p:nvPr/>
        </p:nvSpPr>
        <p:spPr>
          <a:xfrm>
            <a:off x="0" y="2320913"/>
            <a:ext cx="9144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Theo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305;p9"/>
          <p:cNvSpPr/>
          <p:nvPr/>
        </p:nvSpPr>
        <p:spPr>
          <a:xfrm>
            <a:off x="15241" y="3181350"/>
            <a:ext cx="9144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Theo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76200" y="125709"/>
            <a:ext cx="4492840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703726" y="2099016"/>
            <a:ext cx="323778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748226" y="1209298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5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15240" y="1276350"/>
            <a:ext cx="457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572000" y="1306294"/>
            <a:ext cx="457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0" y="1306294"/>
            <a:ext cx="8215942" cy="1733798"/>
            <a:chOff x="838200" y="1306294"/>
            <a:chExt cx="8077200" cy="1733798"/>
          </a:xfrm>
        </p:grpSpPr>
        <p:sp>
          <p:nvSpPr>
            <p:cNvPr id="2" name="Rectangle 1"/>
            <p:cNvSpPr/>
            <p:nvPr/>
          </p:nvSpPr>
          <p:spPr>
            <a:xfrm>
              <a:off x="838200" y="1306294"/>
              <a:ext cx="2362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98220" y="2430492"/>
              <a:ext cx="2362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72200" y="1306294"/>
              <a:ext cx="2362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34200" y="2460436"/>
              <a:ext cx="1981200" cy="579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52600" y="1885950"/>
            <a:ext cx="6469380" cy="1707529"/>
            <a:chOff x="1752600" y="1885950"/>
            <a:chExt cx="6469380" cy="1707529"/>
          </a:xfrm>
        </p:grpSpPr>
        <p:sp>
          <p:nvSpPr>
            <p:cNvPr id="4" name="Rectangle 3"/>
            <p:cNvSpPr/>
            <p:nvPr/>
          </p:nvSpPr>
          <p:spPr>
            <a:xfrm>
              <a:off x="1752600" y="1885950"/>
              <a:ext cx="137160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83080" y="3047424"/>
              <a:ext cx="217932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50380" y="1915894"/>
              <a:ext cx="137160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96000" y="3048937"/>
              <a:ext cx="1981200" cy="54454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7198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69572" y="1542791"/>
            <a:ext cx="1789040" cy="1504870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110359" y="133350"/>
            <a:ext cx="461404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135996" y="1657350"/>
            <a:ext cx="244540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Nói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884675" y="978794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3"/>
            <a:ext cx="9143999" cy="51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755715" y="1497579"/>
            <a:ext cx="1515891" cy="1573726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152400" y="125709"/>
            <a:ext cx="461404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196815" y="2113681"/>
            <a:ext cx="2574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2093188" y="1325201"/>
            <a:ext cx="78162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110359" y="146828"/>
            <a:ext cx="4614041" cy="4996672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67014" y="238197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;p3"/>
          <p:cNvSpPr/>
          <p:nvPr/>
        </p:nvSpPr>
        <p:spPr>
          <a:xfrm>
            <a:off x="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Hát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múa</a:t>
            </a: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Hoa lá mùa xuân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Hoa Lá Mùa Xuân - Nhạc Tiểu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528" y="584735"/>
            <a:ext cx="7037672" cy="39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1143000" y="363855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409950"/>
          </a:xfrm>
          <a:prstGeom prst="rect">
            <a:avLst/>
          </a:prstGeom>
        </p:spPr>
      </p:pic>
      <p:sp>
        <p:nvSpPr>
          <p:cNvPr id="5" name="Google Shape;186;p3"/>
          <p:cNvSpPr/>
          <p:nvPr/>
        </p:nvSpPr>
        <p:spPr>
          <a:xfrm>
            <a:off x="121920" y="3663415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2.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thích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không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152400" y="133350"/>
            <a:ext cx="4614041" cy="4729655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196814" y="1931435"/>
            <a:ext cx="25145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2.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sp>
        <p:nvSpPr>
          <p:cNvPr id="7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pic>
        <p:nvPicPr>
          <p:cNvPr id="2" name="Tia nắng đi đâ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sp>
        <p:nvSpPr>
          <p:cNvPr id="4" name="Google Shape;241;p6"/>
          <p:cNvSpPr/>
          <p:nvPr/>
        </p:nvSpPr>
        <p:spPr>
          <a:xfrm>
            <a:off x="152400" y="5143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42;p6"/>
          <p:cNvSpPr/>
          <p:nvPr/>
        </p:nvSpPr>
        <p:spPr>
          <a:xfrm>
            <a:off x="152400" y="971550"/>
            <a:ext cx="372140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43;p6"/>
          <p:cNvSpPr/>
          <p:nvPr/>
        </p:nvSpPr>
        <p:spPr>
          <a:xfrm>
            <a:off x="157716" y="1413059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43;p6"/>
          <p:cNvSpPr/>
          <p:nvPr/>
        </p:nvSpPr>
        <p:spPr>
          <a:xfrm>
            <a:off x="157716" y="18859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9" name="Google Shape;243;p6"/>
          <p:cNvSpPr/>
          <p:nvPr/>
        </p:nvSpPr>
        <p:spPr>
          <a:xfrm>
            <a:off x="4876800" y="584735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/>
          <p:cNvSpPr/>
          <p:nvPr/>
        </p:nvSpPr>
        <p:spPr>
          <a:xfrm>
            <a:off x="4876800" y="9715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3;p6"/>
          <p:cNvSpPr/>
          <p:nvPr/>
        </p:nvSpPr>
        <p:spPr>
          <a:xfrm>
            <a:off x="4877863" y="142018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3;p6"/>
          <p:cNvSpPr/>
          <p:nvPr/>
        </p:nvSpPr>
        <p:spPr>
          <a:xfrm>
            <a:off x="4876799" y="18859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15" name="Google Shape;243;p6"/>
          <p:cNvSpPr/>
          <p:nvPr/>
        </p:nvSpPr>
        <p:spPr>
          <a:xfrm>
            <a:off x="140349" y="25717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3;p6"/>
          <p:cNvSpPr/>
          <p:nvPr/>
        </p:nvSpPr>
        <p:spPr>
          <a:xfrm>
            <a:off x="1" y="3008695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3;p6"/>
          <p:cNvSpPr/>
          <p:nvPr/>
        </p:nvSpPr>
        <p:spPr>
          <a:xfrm>
            <a:off x="0" y="3465895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243;p6"/>
          <p:cNvSpPr/>
          <p:nvPr/>
        </p:nvSpPr>
        <p:spPr>
          <a:xfrm>
            <a:off x="0" y="3923095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20" name="Google Shape;243;p6"/>
          <p:cNvSpPr/>
          <p:nvPr/>
        </p:nvSpPr>
        <p:spPr>
          <a:xfrm>
            <a:off x="4753816" y="2546559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43;p6"/>
          <p:cNvSpPr/>
          <p:nvPr/>
        </p:nvSpPr>
        <p:spPr>
          <a:xfrm>
            <a:off x="4736642" y="2979773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43;p6"/>
          <p:cNvSpPr/>
          <p:nvPr/>
        </p:nvSpPr>
        <p:spPr>
          <a:xfrm>
            <a:off x="4736642" y="34099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43;p6"/>
          <p:cNvSpPr/>
          <p:nvPr/>
        </p:nvSpPr>
        <p:spPr>
          <a:xfrm>
            <a:off x="4722271" y="3886376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26;p4"/>
          <p:cNvSpPr txBox="1"/>
          <p:nvPr/>
        </p:nvSpPr>
        <p:spPr>
          <a:xfrm>
            <a:off x="6019853" y="438150"/>
            <a:ext cx="25145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ắng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5" name="Google Shape;226;p4"/>
          <p:cNvSpPr txBox="1"/>
          <p:nvPr/>
        </p:nvSpPr>
        <p:spPr>
          <a:xfrm>
            <a:off x="6858000" y="895350"/>
            <a:ext cx="22555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òng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6" name="Google Shape;226;p4"/>
          <p:cNvSpPr txBox="1"/>
          <p:nvPr/>
        </p:nvSpPr>
        <p:spPr>
          <a:xfrm>
            <a:off x="76253" y="2952750"/>
            <a:ext cx="24383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7" name="Google Shape;226;p4"/>
          <p:cNvSpPr txBox="1"/>
          <p:nvPr/>
        </p:nvSpPr>
        <p:spPr>
          <a:xfrm>
            <a:off x="1524000" y="3867150"/>
            <a:ext cx="24383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endParaRPr sz="30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998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0" y="12868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0" y="433487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thức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cười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vui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</a:p>
        </p:txBody>
      </p:sp>
      <p:sp>
        <p:nvSpPr>
          <p:cNvPr id="7" name="Google Shape;186;p3"/>
          <p:cNvSpPr/>
          <p:nvPr/>
        </p:nvSpPr>
        <p:spPr>
          <a:xfrm>
            <a:off x="4736642" y="446723"/>
            <a:ext cx="439211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tay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Nhảy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tán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Tối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đến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giờ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Sực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nhớ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endParaRPr lang="en-US" sz="3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tia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rồi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Lặng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…</a:t>
            </a:r>
          </a:p>
        </p:txBody>
      </p:sp>
      <p:sp>
        <p:nvSpPr>
          <p:cNvPr id="9" name="Google Shape;186;p3"/>
          <p:cNvSpPr/>
          <p:nvPr/>
        </p:nvSpPr>
        <p:spPr>
          <a:xfrm>
            <a:off x="4782362" y="2498824"/>
            <a:ext cx="457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nằm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ngẫm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nghĩ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-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Mai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94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80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81&quot;/&gt;&lt;/object&gt;&lt;object type=&quot;3&quot; unique_id=&quot;10011&quot;&gt;&lt;property id=&quot;20148&quot; value=&quot;5&quot;/&gt;&lt;property id=&quot;20300&quot; value=&quot;Slide 8&quot;/&gt;&lt;property id=&quot;20307&quot; value=&quot;283&quot;/&gt;&lt;/object&gt;&lt;object type=&quot;3&quot; unique_id=&quot;10012&quot;&gt;&lt;property id=&quot;20148&quot; value=&quot;5&quot;/&gt;&lt;property id=&quot;20300&quot; value=&quot;Slide 9&quot;/&gt;&lt;property id=&quot;20307&quot; value=&quot;286&quot;/&gt;&lt;/object&gt;&lt;object type=&quot;3&quot; unique_id=&quot;10013&quot;&gt;&lt;property id=&quot;20148&quot; value=&quot;5&quot;/&gt;&lt;property id=&quot;20300&quot; value=&quot;Slide 10&quot;/&gt;&lt;property id=&quot;20307&quot; value=&quot;287&quot;/&gt;&lt;/object&gt;&lt;object type=&quot;3&quot; unique_id=&quot;10014&quot;&gt;&lt;property id=&quot;20148&quot; value=&quot;5&quot;/&gt;&lt;property id=&quot;20300&quot; value=&quot;Slide 11&quot;/&gt;&lt;property id=&quot;20307&quot; value=&quot;291&quot;/&gt;&lt;/object&gt;&lt;object type=&quot;3&quot; unique_id=&quot;10015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3&quot;/&gt;&lt;property id=&quot;20307&quot; value=&quot;264&quot;/&gt;&lt;/object&gt;&lt;object type=&quot;3&quot; unique_id=&quot;10017&quot;&gt;&lt;property id=&quot;20148&quot; value=&quot;5&quot;/&gt;&lt;property id=&quot;20300&quot; value=&quot;Slide 14&quot;/&gt;&lt;property id=&quot;20307&quot; value=&quot;265&quot;/&gt;&lt;/object&gt;&lt;object type=&quot;3&quot; unique_id=&quot;10018&quot;&gt;&lt;property id=&quot;20148&quot; value=&quot;5&quot;/&gt;&lt;property id=&quot;20300&quot; value=&quot;Slide 15&quot;/&gt;&lt;property id=&quot;20307&quot; value=&quot;289&quot;/&gt;&lt;/object&gt;&lt;object type=&quot;3&quot; unique_id=&quot;10019&quot;&gt;&lt;property id=&quot;20148&quot; value=&quot;5&quot;/&gt;&lt;property id=&quot;20300&quot; value=&quot;Slide 16&quot;/&gt;&lt;property id=&quot;20307&quot; value=&quot;268&quot;/&gt;&lt;/object&gt;&lt;object type=&quot;3&quot; unique_id=&quot;10020&quot;&gt;&lt;property id=&quot;20148&quot; value=&quot;5&quot;/&gt;&lt;property id=&quot;20300&quot; value=&quot;Slide 17&quot;/&gt;&lt;property id=&quot;20307&quot; value=&quot;290&quot;/&gt;&lt;/object&gt;&lt;object type=&quot;3&quot; unique_id=&quot;10021&quot;&gt;&lt;property id=&quot;20148&quot; value=&quot;5&quot;/&gt;&lt;property id=&quot;20300&quot; value=&quot;Slide 18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615</Words>
  <Application>Microsoft Office PowerPoint</Application>
  <PresentationFormat>On-screen Show (16:9)</PresentationFormat>
  <Paragraphs>140</Paragraphs>
  <Slides>18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</cp:lastModifiedBy>
  <cp:revision>46</cp:revision>
  <dcterms:created xsi:type="dcterms:W3CDTF">2020-08-13T09:19:08Z</dcterms:created>
  <dcterms:modified xsi:type="dcterms:W3CDTF">2021-01-11T13:37:55Z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