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0" r:id="rId16"/>
    <p:sldId id="288" r:id="rId17"/>
    <p:sldId id="281" r:id="rId18"/>
    <p:sldId id="269" r:id="rId19"/>
    <p:sldId id="282" r:id="rId20"/>
    <p:sldId id="270" r:id="rId21"/>
    <p:sldId id="283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DFPOP1-W9" charset="-128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宋体" pitchFamily="2" charset="-122"/>
      <p:regular r:id="rId37"/>
    </p:embeddedFont>
    <p:embeddedFont>
      <p:font typeface="Arial-Rounded" charset="0"/>
      <p:regular r:id="rId38"/>
    </p:embeddedFont>
    <p:embeddedFont>
      <p:font typeface="HL Hoctro" pitchFamily="2" charset="0"/>
      <p:regular r:id="rId39"/>
    </p:embeddedFont>
    <p:embeddedFont>
      <p:font typeface="微软雅黑" pitchFamily="34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1158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=""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96726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Arial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294474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439877" y="14234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91118" y="23949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277538" y="240317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480544" y="28693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126993" y="32777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09276" y="379088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1210" y="1338649"/>
            <a:ext cx="848498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9234" y="537194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735801" y="95148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94474" y="91664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1941" y="1888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72000" y="192501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12985" y="231702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05769" y="236253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20934" y="319977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0630" y="324466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7732" y="369396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8715" y="36939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71717" y="414151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70616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00407" y="141743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00816" y="45410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87132" y="182322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88340" y="231702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26993" y="323959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09276" y="370656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92790" y="4141514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7&quot;/&gt;&lt;property id=&quot;20307&quot; value=&quot;270&quot;/&gt;&lt;/object&gt;&lt;object type=&quot;3&quot; unique_id=&quot;10011&quot;&gt;&lt;property id=&quot;20148&quot; value=&quot;5&quot;/&gt;&lt;property id=&quot;20300&quot; value=&quot;Slide 19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2&quot;/&gt;&lt;property id=&quot;20307&quot; value=&quot;272&quot;/&gt;&lt;/object&gt;&lt;object type=&quot;3&quot; unique_id=&quot;10015&quot;&gt;&lt;property id=&quot;20148&quot; value=&quot;5&quot;/&gt;&lt;property id=&quot;20300&quot; value=&quot;Slide 11&quot;/&gt;&lt;property id=&quot;20307&quot; value=&quot;268&quot;/&gt;&lt;/object&gt;&lt;object type=&quot;3&quot; unique_id=&quot;10016&quot;&gt;&lt;property id=&quot;20148&quot; value=&quot;5&quot;/&gt;&lt;property id=&quot;20300&quot; value=&quot;Slide 15&quot;/&gt;&lt;property id=&quot;20307&quot; value=&quot;269&quot;/&gt;&lt;/object&gt;&lt;object type=&quot;3&quot; unique_id=&quot;10017&quot;&gt;&lt;property id=&quot;20148&quot; value=&quot;5&quot;/&gt;&lt;property id=&quot;20300&quot; value=&quot;Slide 24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89&quot;/&gt;&lt;/object&gt;&lt;object type=&quot;3&quot; unique_id=&quot;10038&quot;&gt;&lt;property id=&quot;20148&quot; value=&quot;5&quot;/&gt;&lt;property id=&quot;20300&quot; value=&quot;Slide 7&quot;/&gt;&lt;property id=&quot;20307&quot; value=&quot;277&quot;/&gt;&lt;/object&gt;&lt;object type=&quot;3&quot; unique_id=&quot;10039&quot;&gt;&lt;property id=&quot;20148&quot; value=&quot;5&quot;/&gt;&lt;property id=&quot;20300&quot; value=&quot;Slide 8&quot;/&gt;&lt;property id=&quot;20307&quot; value=&quot;278&quot;/&gt;&lt;/object&gt;&lt;object type=&quot;3&quot; unique_id=&quot;10040&quot;&gt;&lt;property id=&quot;20148&quot; value=&quot;5&quot;/&gt;&lt;property id=&quot;20300&quot; value=&quot;Slide 9&quot;/&gt;&lt;property id=&quot;20307&quot; value=&quot;267&quot;/&gt;&lt;/object&gt;&lt;object type=&quot;3&quot; unique_id=&quot;10041&quot;&gt;&lt;property id=&quot;20148&quot; value=&quot;5&quot;/&gt;&lt;property id=&quot;20300&quot; value=&quot;Slide 10&quot;/&gt;&lt;property id=&quot;20307&quot; value=&quot;279&quot;/&gt;&lt;/object&gt;&lt;object type=&quot;3&quot; unique_id=&quot;10042&quot;&gt;&lt;property id=&quot;20148&quot; value=&quot;5&quot;/&gt;&lt;property id=&quot;20300&quot; value=&quot;Slide 12&quot;/&gt;&lt;property id=&quot;20307&quot; value=&quot;280&quot;/&gt;&lt;/object&gt;&lt;object type=&quot;3&quot; unique_id=&quot;10043&quot;&gt;&lt;property id=&quot;20148&quot; value=&quot;5&quot;/&gt;&lt;property id=&quot;20300&quot; value=&quot;Slide 13&quot;/&gt;&lt;property id=&quot;20307&quot; value=&quot;288&quot;/&gt;&lt;/object&gt;&lt;object type=&quot;3&quot; unique_id=&quot;10044&quot;&gt;&lt;property id=&quot;20148&quot; value=&quot;5&quot;/&gt;&lt;property id=&quot;20300&quot; value=&quot;Slide 14&quot;/&gt;&lt;property id=&quot;20307&quot; value=&quot;281&quot;/&gt;&lt;/object&gt;&lt;object type=&quot;3&quot; unique_id=&quot;10045&quot;&gt;&lt;property id=&quot;20148&quot; value=&quot;5&quot;/&gt;&lt;property id=&quot;20300&quot; value=&quot;Slide 16&quot;/&gt;&lt;property id=&quot;20307&quot; value=&quot;282&quot;/&gt;&lt;/object&gt;&lt;object type=&quot;3&quot; unique_id=&quot;10046&quot;&gt;&lt;property id=&quot;20148&quot; value=&quot;5&quot;/&gt;&lt;property id=&quot;20300&quot; value=&quot;Slide 18&quot;/&gt;&lt;property id=&quot;20307&quot; value=&quot;283&quot;/&gt;&lt;/object&gt;&lt;object type=&quot;3&quot; unique_id=&quot;10047&quot;&gt;&lt;property id=&quot;20148&quot; value=&quot;5&quot;/&gt;&lt;property id=&quot;20300&quot; value=&quot;Slide 20&quot;/&gt;&lt;property id=&quot;20307&quot; value=&quot;284&quot;/&gt;&lt;/object&gt;&lt;object type=&quot;3&quot; unique_id=&quot;10048&quot;&gt;&lt;property id=&quot;20148&quot; value=&quot;5&quot;/&gt;&lt;property id=&quot;20300&quot; value=&quot;Slide 21&quot;/&gt;&lt;property id=&quot;20307&quot; value=&quot;285&quot;/&gt;&lt;/object&gt;&lt;object type=&quot;3&quot; unique_id=&quot;10049&quot;&gt;&lt;property id=&quot;20148&quot; value=&quot;5&quot;/&gt;&lt;property id=&quot;20300&quot; value=&quot;Slide 23&quot;/&gt;&lt;property id=&quot;20307&quot; value=&quot;286&quot;/&gt;&lt;/object&gt;&lt;object type=&quot;3&quot; unique_id=&quot;10050&quot;&gt;&lt;property id=&quot;20148&quot; value=&quot;5&quot;/&gt;&lt;property id=&quot;20300&quot; value=&quot;Slide 25&quot;/&gt;&lt;property id=&quot;20307&quot; value=&quot;287&quot;/&gt;&lt;/object&gt;&lt;object type=&quot;3&quot; unique_id=&quot;10051&quot;&gt;&lt;property id=&quot;20148&quot; value=&quot;5&quot;/&gt;&lt;property id=&quot;20300&quot; value=&quot;Slide 26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429</Words>
  <Application>Microsoft Office PowerPoint</Application>
  <PresentationFormat>On-screen Show (16:9)</PresentationFormat>
  <Paragraphs>109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DFPOP1-W9</vt:lpstr>
      <vt:lpstr>Calibri</vt:lpstr>
      <vt:lpstr>宋体</vt:lpstr>
      <vt:lpstr>华康少女文字W5</vt:lpstr>
      <vt:lpstr>Arial-Rounded</vt:lpstr>
      <vt:lpstr>Times New Roman</vt:lpstr>
      <vt:lpstr>HL Hoctro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46</cp:revision>
  <dcterms:created xsi:type="dcterms:W3CDTF">2020-08-13T09:19:08Z</dcterms:created>
  <dcterms:modified xsi:type="dcterms:W3CDTF">2021-01-11T13:46:02Z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