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90" r:id="rId16"/>
    <p:sldId id="281" r:id="rId17"/>
    <p:sldId id="269" r:id="rId18"/>
    <p:sldId id="282" r:id="rId19"/>
    <p:sldId id="270" r:id="rId20"/>
    <p:sldId id="288" r:id="rId21"/>
    <p:sldId id="283" r:id="rId22"/>
    <p:sldId id="271" r:id="rId23"/>
    <p:sldId id="289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宋体" pitchFamily="2" charset="-122"/>
      <p:regular r:id="rId36"/>
    </p:embeddedFont>
    <p:embeddedFont>
      <p:font typeface="HL Hoctro" pitchFamily="2" charset="0"/>
      <p:regular r:id="rId37"/>
    </p:embeddedFont>
    <p:embeddedFont>
      <p:font typeface="HP001 5H" charset="0"/>
      <p:regular r:id="rId38"/>
      <p:bold r:id="rId39"/>
    </p:embeddedFont>
    <p:embeddedFont>
      <p:font typeface="DFPOP1-W9" charset="-128"/>
      <p:regular r:id="rId40"/>
    </p:embeddedFont>
    <p:embeddedFont>
      <p:font typeface="微软雅黑" pitchFamily="34" charset="-122"/>
      <p:regular r:id="rId41"/>
      <p:bold r:id="rId42"/>
    </p:embeddedFont>
    <p:embeddedFont>
      <p:font typeface="Arial-Rounded" charset="-93"/>
      <p:regular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8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>
        <p:scale>
          <a:sx n="75" d="100"/>
          <a:sy n="75" d="100"/>
        </p:scale>
        <p:origin x="-1218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7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915" y="493160"/>
            <a:ext cx="5702157" cy="4650340"/>
          </a:xfrm>
          <a:prstGeom prst="rect">
            <a:avLst/>
          </a:prstGeom>
        </p:spPr>
      </p:pic>
      <p:pic>
        <p:nvPicPr>
          <p:cNvPr id="5" name="chu 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481" y="310239"/>
            <a:ext cx="4650340" cy="48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chu O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10" y="740106"/>
            <a:ext cx="4710089" cy="4469295"/>
          </a:xfrm>
          <a:prstGeom prst="rect">
            <a:avLst/>
          </a:prstGeom>
        </p:spPr>
      </p:pic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4233" t="17153"/>
          <a:stretch/>
        </p:blipFill>
        <p:spPr>
          <a:xfrm>
            <a:off x="395311" y="983622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-doc---trang-8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cúu của kiến, bồ câu nhanh trí nhặt chiếc lá thà xuống nuớc.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=""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16&quot;/&gt;&lt;property id=&quot;20307&quot; value=&quot;270&quot;/&gt;&lt;/object&gt;&lt;object type=&quot;3&quot; unique_id=&quot;10011&quot;&gt;&lt;property id=&quot;20148&quot; value=&quot;5&quot;/&gt;&lt;property id=&quot;20300&quot; value=&quot;Slide 19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22&quot;/&gt;&lt;property id=&quot;20307&quot; value=&quot;272&quot;/&gt;&lt;/object&gt;&lt;object type=&quot;3&quot; unique_id=&quot;10015&quot;&gt;&lt;property id=&quot;20148&quot; value=&quot;5&quot;/&gt;&lt;property id=&quot;20300&quot; value=&quot;Slide 10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24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77&quot;/&gt;&lt;/object&gt;&lt;object type=&quot;3&quot; unique_id=&quot;10038&quot;&gt;&lt;property id=&quot;20148&quot; value=&quot;5&quot;/&gt;&lt;property id=&quot;20300&quot; value=&quot;Slide 7&quot;/&gt;&lt;property id=&quot;20307&quot; value=&quot;278&quot;/&gt;&lt;/object&gt;&lt;object type=&quot;3&quot; unique_id=&quot;10039&quot;&gt;&lt;property id=&quot;20148&quot; value=&quot;5&quot;/&gt;&lt;property id=&quot;20300&quot; value=&quot;Slide 8&quot;/&gt;&lt;property id=&quot;20307&quot; value=&quot;267&quot;/&gt;&lt;/object&gt;&lt;object type=&quot;3&quot; unique_id=&quot;10040&quot;&gt;&lt;property id=&quot;20148&quot; value=&quot;5&quot;/&gt;&lt;property id=&quot;20300&quot; value=&quot;Slide 9&quot;/&gt;&lt;property id=&quot;20307&quot; value=&quot;279&quot;/&gt;&lt;/object&gt;&lt;object type=&quot;3&quot; unique_id=&quot;10041&quot;&gt;&lt;property id=&quot;20148&quot; value=&quot;5&quot;/&gt;&lt;property id=&quot;20300&quot; value=&quot;Slide 11&quot;/&gt;&lt;property id=&quot;20307&quot; value=&quot;280&quot;/&gt;&lt;/object&gt;&lt;object type=&quot;3&quot; unique_id=&quot;10042&quot;&gt;&lt;property id=&quot;20148&quot; value=&quot;5&quot;/&gt;&lt;property id=&quot;20300&quot; value=&quot;Slide 12&quot;/&gt;&lt;property id=&quot;20307&quot; value=&quot;290&quot;/&gt;&lt;/object&gt;&lt;object type=&quot;3&quot; unique_id=&quot;10043&quot;&gt;&lt;property id=&quot;20148&quot; value=&quot;5&quot;/&gt;&lt;property id=&quot;20300&quot; value=&quot;Slide 13&quot;/&gt;&lt;property id=&quot;20307&quot; value=&quot;281&quot;/&gt;&lt;/object&gt;&lt;object type=&quot;3&quot; unique_id=&quot;10044&quot;&gt;&lt;property id=&quot;20148&quot; value=&quot;5&quot;/&gt;&lt;property id=&quot;20300&quot; value=&quot;Slide 15&quot;/&gt;&lt;property id=&quot;20307&quot; value=&quot;282&quot;/&gt;&lt;/object&gt;&lt;object type=&quot;3&quot; unique_id=&quot;10045&quot;&gt;&lt;property id=&quot;20148&quot; value=&quot;5&quot;/&gt;&lt;property id=&quot;20300&quot; value=&quot;Slide 17&quot;/&gt;&lt;property id=&quot;20307&quot; value=&quot;288&quot;/&gt;&lt;/object&gt;&lt;object type=&quot;3&quot; unique_id=&quot;10046&quot;&gt;&lt;property id=&quot;20148&quot; value=&quot;5&quot;/&gt;&lt;property id=&quot;20300&quot; value=&quot;Slide 18&quot;/&gt;&lt;property id=&quot;20307&quot; value=&quot;283&quot;/&gt;&lt;/object&gt;&lt;object type=&quot;3&quot; unique_id=&quot;10047&quot;&gt;&lt;property id=&quot;20148&quot; value=&quot;5&quot;/&gt;&lt;property id=&quot;20300&quot; value=&quot;Slide 20&quot;/&gt;&lt;property id=&quot;20307&quot; value=&quot;289&quot;/&gt;&lt;/object&gt;&lt;object type=&quot;3&quot; unique_id=&quot;10048&quot;&gt;&lt;property id=&quot;20148&quot; value=&quot;5&quot;/&gt;&lt;property id=&quot;20300&quot; value=&quot;Slide 21&quot;/&gt;&lt;property id=&quot;20307&quot; value=&quot;285&quot;/&gt;&lt;/object&gt;&lt;object type=&quot;3&quot; unique_id=&quot;10049&quot;&gt;&lt;property id=&quot;20148&quot; value=&quot;5&quot;/&gt;&lt;property id=&quot;20300&quot; value=&quot;Slide 23&quot;/&gt;&lt;property id=&quot;20307&quot; value=&quot;286&quot;/&gt;&lt;/object&gt;&lt;object type=&quot;3&quot; unique_id=&quot;10050&quot;&gt;&lt;property id=&quot;20148&quot; value=&quot;5&quot;/&gt;&lt;property id=&quot;20300&quot; value=&quot;Slide 25&quot;/&gt;&lt;property id=&quot;20307&quot; value=&quot;287&quot;/&gt;&lt;/object&gt;&lt;object type=&quot;3&quot; unique_id=&quot;10051&quot;&gt;&lt;property id=&quot;20148&quot; value=&quot;5&quot;/&gt;&lt;property id=&quot;20300&quot; value=&quot;Slide 26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301</Words>
  <Application>Microsoft Office PowerPoint</Application>
  <PresentationFormat>On-screen Show (16:9)</PresentationFormat>
  <Paragraphs>119</Paragraphs>
  <Slides>26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Times New Roman</vt:lpstr>
      <vt:lpstr>Calibri</vt:lpstr>
      <vt:lpstr>宋体</vt:lpstr>
      <vt:lpstr>HL Hoctro</vt:lpstr>
      <vt:lpstr>HP001 5H</vt:lpstr>
      <vt:lpstr>DFPOP1-W9</vt:lpstr>
      <vt:lpstr>微软雅黑</vt:lpstr>
      <vt:lpstr>Arial-Rounded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42</cp:revision>
  <dcterms:created xsi:type="dcterms:W3CDTF">2020-08-13T09:19:08Z</dcterms:created>
  <dcterms:modified xsi:type="dcterms:W3CDTF">2021-01-11T14:02:28Z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