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72" r:id="rId11"/>
    <p:sldId id="268" r:id="rId12"/>
    <p:sldId id="274" r:id="rId13"/>
    <p:sldId id="269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D53"/>
    <a:srgbClr val="F68D36"/>
    <a:srgbClr val="1802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6D3F8-30B2-4ECC-AFCB-59EA9BD05896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74DC-C913-4BFD-8345-AE2C1B93DE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B74DC-C913-4BFD-8345-AE2C1B93DE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3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0063-27FD-4D8A-99F1-EBB97DFFB4D7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226-7D66-4D0A-85B9-CB2B0EE28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V%201%20-%20KN%20-%20B&#224;i%2078%20-%20u&#226;n%20u&#226;t\78-&#273;o&#803;c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1945179"/>
            <a:ext cx="2857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78</a:t>
            </a:r>
            <a:endParaRPr lang="en-US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891379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Đỗ Thị Phương Thảo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1030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942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5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740" y="4622267"/>
            <a:ext cx="892971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000"/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mua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chi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nụ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phớt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e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ấp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lá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xuê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“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đem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đấy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”.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27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28662" y="5471468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3240" y="5871960"/>
            <a:ext cx="500066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1432" y="6285422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dmin\Desktop\LỚP 1\78.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457203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3428992" y="6684816"/>
            <a:ext cx="50006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78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928670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404664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000"/>
            <a:r>
              <a:rPr lang="en-US" sz="27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mua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Cành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đào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chi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lộc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non,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nụ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hoa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phớt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e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ấp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quất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lá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xuê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nhìn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“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đem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đấy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”.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cùng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41595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04" y="-24"/>
            <a:ext cx="9072594" cy="6786562"/>
            <a:chOff x="28104" y="71414"/>
            <a:chExt cx="9072594" cy="6786562"/>
          </a:xfrm>
        </p:grpSpPr>
        <p:pic>
          <p:nvPicPr>
            <p:cNvPr id="6146" name="Picture 2" descr="C:\Users\Admin\Desktop\LỚP 1\78.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04" y="71414"/>
              <a:ext cx="9072594" cy="6786562"/>
            </a:xfrm>
            <a:prstGeom prst="rect">
              <a:avLst/>
            </a:prstGeom>
            <a:noFill/>
          </p:spPr>
        </p:pic>
        <p:sp>
          <p:nvSpPr>
            <p:cNvPr id="7" name="Oval 6"/>
            <p:cNvSpPr/>
            <p:nvPr/>
          </p:nvSpPr>
          <p:spPr>
            <a:xfrm>
              <a:off x="7858148" y="6030002"/>
              <a:ext cx="857256" cy="642942"/>
            </a:xfrm>
            <a:prstGeom prst="ellipse">
              <a:avLst/>
            </a:prstGeom>
            <a:solidFill>
              <a:srgbClr val="F79D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500042"/>
            <a:ext cx="8072494" cy="592935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41980" y="1568223"/>
            <a:ext cx="694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r>
              <a:rPr lang="en-US" sz="3600" dirty="0" smtClean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2786058"/>
            <a:ext cx="1857388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4400" b="1" dirty="0"/>
          </a:p>
        </p:txBody>
      </p:sp>
      <p:sp>
        <p:nvSpPr>
          <p:cNvPr id="7" name="Oval 6"/>
          <p:cNvSpPr/>
          <p:nvPr/>
        </p:nvSpPr>
        <p:spPr>
          <a:xfrm>
            <a:off x="5214942" y="2786058"/>
            <a:ext cx="1785950" cy="1071570"/>
          </a:xfrm>
          <a:prstGeom prst="ellipse">
            <a:avLst/>
          </a:prstGeom>
          <a:noFill/>
          <a:ln w="50800">
            <a:solidFill>
              <a:srgbClr val="18029A"/>
            </a:solidFill>
          </a:ln>
          <a:effectLst>
            <a:outerShdw sx="200000" sy="2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4400" b="1" dirty="0"/>
          </a:p>
        </p:txBody>
      </p:sp>
      <p:sp>
        <p:nvSpPr>
          <p:cNvPr id="9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14414" y="4640057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18029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18029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80396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chương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trình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nghệ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chào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r>
              <a:rPr lang="en-US" sz="3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3626" y="580396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6404" y="5803960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LỚP 1\78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" y="-14068"/>
            <a:ext cx="9126474" cy="551477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42876" y="214290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736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7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23" y="100414"/>
            <a:ext cx="2601389" cy="10560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1352930"/>
            <a:ext cx="1571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uât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928926" y="2428868"/>
            <a:ext cx="3500462" cy="1830350"/>
            <a:chOff x="3000364" y="2228622"/>
            <a:chExt cx="4000528" cy="1830350"/>
          </a:xfrm>
        </p:grpSpPr>
        <p:sp>
          <p:nvSpPr>
            <p:cNvPr id="12" name="Rectangle 11"/>
            <p:cNvSpPr/>
            <p:nvPr/>
          </p:nvSpPr>
          <p:spPr>
            <a:xfrm>
              <a:off x="3000364" y="2228622"/>
              <a:ext cx="2000264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5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33370" y="2228622"/>
              <a:ext cx="1967522" cy="843188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00364" y="3113428"/>
              <a:ext cx="4000528" cy="945544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200" dirty="0" err="1" smtClean="0">
                  <a:solidFill>
                    <a:schemeClr val="tx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5200" dirty="0" err="1" smtClean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uân</a:t>
              </a:r>
              <a:endParaRPr lang="vi-VN" sz="5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7158" y="4459909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chuẩn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226" y="5312647"/>
            <a:ext cx="222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28908" y="5164075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2976" y="6007753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43174" y="445539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43174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6314" y="4455391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khuân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6314" y="530045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3768" y="444320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43768" y="5312647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xuất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143240" y="517055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28926" y="6057040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72132" y="5158678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29520" y="5144610"/>
            <a:ext cx="928694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29256" y="6058138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572396" y="6014836"/>
            <a:ext cx="78581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20" grpId="0"/>
      <p:bldP spid="49" grpId="0"/>
      <p:bldP spid="50" grpId="0"/>
      <p:bldP spid="51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dmin\Desktop\LỚP 1\7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500330" cy="11430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42910" y="443012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tuần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970866" y="5086142"/>
            <a:ext cx="857256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8992" y="4429132"/>
            <a:ext cx="3000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4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xuân</a:t>
            </a:r>
            <a:endParaRPr lang="vi-VN" sz="4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072066" y="5086142"/>
            <a:ext cx="857256" cy="1406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00826" y="4429132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võ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thuật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643834" y="5113788"/>
            <a:ext cx="785818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dmin\Desktop\LỚP 1\78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2571768" cy="2071702"/>
          </a:xfrm>
          <a:prstGeom prst="rect">
            <a:avLst/>
          </a:prstGeom>
          <a:noFill/>
        </p:spPr>
      </p:pic>
      <p:pic>
        <p:nvPicPr>
          <p:cNvPr id="2051" name="Picture 3" descr="C:\Users\Admin\Desktop\LỚP 1\78.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928958" cy="2286016"/>
          </a:xfrm>
          <a:prstGeom prst="rect">
            <a:avLst/>
          </a:prstGeom>
          <a:noFill/>
        </p:spPr>
      </p:pic>
      <p:pic>
        <p:nvPicPr>
          <p:cNvPr id="2052" name="Picture 4" descr="C:\Users\Admin\Desktop\LỚP 1\78.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1" y="2214554"/>
            <a:ext cx="2127562" cy="2239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LỚP 1\78.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500042"/>
            <a:ext cx="10358510" cy="6429395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71438" y="0"/>
            <a:ext cx="1500166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C:\Users\Admin\Desktop\LỚP 1\77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000232" cy="75009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76" y="142852"/>
            <a:ext cx="8858280" cy="6572296"/>
          </a:xfrm>
          <a:prstGeom prst="round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Admin\Desktop\LỚP 1\77.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716"/>
            <a:ext cx="2568336" cy="100013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785786" y="5572140"/>
            <a:ext cx="571504" cy="6429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85786" y="6215082"/>
            <a:ext cx="500066" cy="500042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14546" y="5643578"/>
            <a:ext cx="571504" cy="5715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143108" y="6215082"/>
            <a:ext cx="500066" cy="500066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LỚP 1\78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7286676" cy="1881755"/>
          </a:xfrm>
          <a:prstGeom prst="rect">
            <a:avLst/>
          </a:prstGeom>
          <a:noFill/>
        </p:spPr>
      </p:pic>
      <p:pic>
        <p:nvPicPr>
          <p:cNvPr id="4099" name="Picture 3" descr="C:\Users\Admin\Desktop\LỚP 1\chữ uân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500990" cy="4214842"/>
          </a:xfrm>
          <a:prstGeom prst="rect">
            <a:avLst/>
          </a:prstGeom>
          <a:noFill/>
        </p:spPr>
      </p:pic>
      <p:pic>
        <p:nvPicPr>
          <p:cNvPr id="4100" name="Picture 4" descr="C:\Users\Admin\Desktop\LỚP 1\chữ uât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018891"/>
            <a:ext cx="7643866" cy="4624687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bang 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56460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628982"/>
            <a:ext cx="29008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624322"/>
            <a:ext cx="26688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uât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46" y="3947353"/>
            <a:ext cx="317705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tuần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951889"/>
            <a:ext cx="378393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00" dirty="0" err="1" smtClean="0">
                <a:solidFill>
                  <a:srgbClr val="FF0000"/>
                </a:solidFill>
                <a:latin typeface="HP001 4H" pitchFamily="34" charset="-127"/>
                <a:ea typeface="HP001 4H" pitchFamily="34" charset="-127"/>
                <a:cs typeface="Arial-Rounded" panose="020B0500000000000000" pitchFamily="34" charset="-93"/>
              </a:rPr>
              <a:t>thuật</a:t>
            </a:r>
            <a:endParaRPr lang="vi-VN" sz="11300" dirty="0">
              <a:solidFill>
                <a:srgbClr val="FF0000"/>
              </a:solidFill>
              <a:latin typeface="HP001 4H" pitchFamily="34" charset="-127"/>
              <a:ea typeface="HP001 4H" pitchFamily="34" charset="-127"/>
              <a:cs typeface="Arial-Rounded" panose="020B0500000000000000" pitchFamily="34" charset="-93"/>
            </a:endParaRPr>
          </a:p>
        </p:txBody>
      </p:sp>
      <p:pic>
        <p:nvPicPr>
          <p:cNvPr id="9" name="Picture 2" descr="C:\Users\Admin\Desktop\LỚP 1\77.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14717"/>
            <a:ext cx="2457139" cy="95683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94498" cy="6072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2891379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:\HÌNH NỀN PP\anh-dong-321_1138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32503" cy="2714620"/>
          </a:xfrm>
          <a:prstGeom prst="rect">
            <a:avLst/>
          </a:prstGeom>
          <a:noFill/>
        </p:spPr>
      </p:pic>
      <p:pic>
        <p:nvPicPr>
          <p:cNvPr id="7" name="Picture 6" descr="E:\HÌNH NỀN PP\hinh-nen-dong-hoa-la-dep-1-68_1043332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7950" y="4657725"/>
            <a:ext cx="2686050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72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4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221</Words>
  <Application>Microsoft Office PowerPoint</Application>
  <PresentationFormat>On-screen Show (4:3)</PresentationFormat>
  <Paragraphs>39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70</cp:revision>
  <dcterms:created xsi:type="dcterms:W3CDTF">2020-08-18T01:23:07Z</dcterms:created>
  <dcterms:modified xsi:type="dcterms:W3CDTF">2020-12-27T15:15:24Z</dcterms:modified>
</cp:coreProperties>
</file>