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8" r:id="rId2"/>
    <p:sldId id="479" r:id="rId3"/>
    <p:sldId id="471" r:id="rId4"/>
    <p:sldId id="480" r:id="rId5"/>
    <p:sldId id="481" r:id="rId6"/>
    <p:sldId id="482" r:id="rId7"/>
    <p:sldId id="483" r:id="rId8"/>
    <p:sldId id="485" r:id="rId9"/>
    <p:sldId id="486" r:id="rId10"/>
    <p:sldId id="487" r:id="rId11"/>
    <p:sldId id="488" r:id="rId12"/>
    <p:sldId id="472" r:id="rId13"/>
    <p:sldId id="489" r:id="rId14"/>
    <p:sldId id="352" r:id="rId15"/>
    <p:sldId id="490" r:id="rId16"/>
    <p:sldId id="491" r:id="rId17"/>
    <p:sldId id="492" r:id="rId18"/>
    <p:sldId id="493" r:id="rId19"/>
    <p:sldId id="477" r:id="rId20"/>
    <p:sldId id="494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9"/>
            <p14:sldId id="471"/>
            <p14:sldId id="480"/>
            <p14:sldId id="481"/>
            <p14:sldId id="482"/>
            <p14:sldId id="483"/>
            <p14:sldId id="485"/>
            <p14:sldId id="486"/>
            <p14:sldId id="487"/>
            <p14:sldId id="488"/>
          </p14:sldIdLst>
        </p14:section>
        <p14:section name="Tiết 2" id="{AA08372D-51DF-4663-9A14-0BC2B43C8FF9}">
          <p14:sldIdLst>
            <p14:sldId id="472"/>
            <p14:sldId id="489"/>
            <p14:sldId id="352"/>
            <p14:sldId id="490"/>
            <p14:sldId id="491"/>
            <p14:sldId id="492"/>
            <p14:sldId id="493"/>
            <p14:sldId id="477"/>
            <p14:sldId id="4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>
        <p:scale>
          <a:sx n="77" d="100"/>
          <a:sy n="77" d="100"/>
        </p:scale>
        <p:origin x="-162" y="-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296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178" y="753762"/>
            <a:ext cx="893847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177" y="1816678"/>
            <a:ext cx="733085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178" y="2867472"/>
            <a:ext cx="95429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65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" y="133992"/>
            <a:ext cx="2295595" cy="111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23" y="1395972"/>
            <a:ext cx="7698936" cy="16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409_20200508092653_lua-mua-va-con-ho-hung-h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328" y="1357184"/>
            <a:ext cx="1089454" cy="10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10" y="679621"/>
            <a:ext cx="6683604" cy="5708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5002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2" y="2141838"/>
            <a:ext cx="5101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51" y="3534032"/>
            <a:ext cx="4440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37" y="1223319"/>
            <a:ext cx="6859428" cy="5202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370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8" y="1072276"/>
            <a:ext cx="5795319" cy="4512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43" y="123567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2088292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043" y="3036376"/>
            <a:ext cx="5485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=""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84" y="1072278"/>
            <a:ext cx="6054581" cy="5130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663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3" y="2312894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3014581"/>
            <a:ext cx="4690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155" y="2170668"/>
            <a:ext cx="90821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97" y="1692005"/>
            <a:ext cx="110017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65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0" y="1482810"/>
            <a:ext cx="7735329" cy="28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1898E-8 -4.07407E-6 L -0.62371 0.4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6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315E-6 2.22222E-6 L -0.20058 0.444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134 0.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64E-6 -2.22222E-6 L -0.75842 0.5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573E-6 -4.44444E-6 L -0.59534 0.64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7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43616 0.6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4" y="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558E-6 1.85185E-6 L -0.23598 0.63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5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8900" y="57377"/>
            <a:ext cx="609600" cy="609600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555963" y="23745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654331" y="23745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967115" y="241079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885360" y="240956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532772" y="443522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670912" y="432319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329831" y="3070639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34138" y="309123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681982" y="30937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586289" y="30937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175516" y="373048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71209" y="372636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24458" y="367489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561208" y="434255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906186" y="504729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810493" y="504729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3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 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7" y="3708386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1225868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6" y="2534955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dứt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194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78&quot;/&gt;&lt;/object&gt;&lt;object type=&quot;3&quot; unique_id=&quot;10005&quot;&gt;&lt;property id=&quot;20148&quot; value=&quot;5&quot;/&gt;&lt;property id=&quot;20300&quot; value=&quot;Slide 2&quot;/&gt;&lt;property id=&quot;20307&quot; value=&quot;479&quot;/&gt;&lt;/object&gt;&lt;object type=&quot;3&quot; unique_id=&quot;10006&quot;&gt;&lt;property id=&quot;20148&quot; value=&quot;5&quot;/&gt;&lt;property id=&quot;20300&quot; value=&quot;Slide 3&quot;/&gt;&lt;property id=&quot;20307&quot; value=&quot;471&quot;/&gt;&lt;/object&gt;&lt;object type=&quot;3&quot; unique_id=&quot;10007&quot;&gt;&lt;property id=&quot;20148&quot; value=&quot;5&quot;/&gt;&lt;property id=&quot;20300&quot; value=&quot;Slide 4&quot;/&gt;&lt;property id=&quot;20307&quot; value=&quot;480&quot;/&gt;&lt;/object&gt;&lt;object type=&quot;3&quot; unique_id=&quot;10008&quot;&gt;&lt;property id=&quot;20148&quot; value=&quot;5&quot;/&gt;&lt;property id=&quot;20300&quot; value=&quot;Slide 5&quot;/&gt;&lt;property id=&quot;20307&quot; value=&quot;481&quot;/&gt;&lt;/object&gt;&lt;object type=&quot;3&quot; unique_id=&quot;10009&quot;&gt;&lt;property id=&quot;20148&quot; value=&quot;5&quot;/&gt;&lt;property id=&quot;20300&quot; value=&quot;Slide 6&quot;/&gt;&lt;property id=&quot;20307&quot; value=&quot;482&quot;/&gt;&lt;/object&gt;&lt;object type=&quot;3&quot; unique_id=&quot;10010&quot;&gt;&lt;property id=&quot;20148&quot; value=&quot;5&quot;/&gt;&lt;property id=&quot;20300&quot; value=&quot;Slide 7&quot;/&gt;&lt;property id=&quot;20307&quot; value=&quot;483&quot;/&gt;&lt;/object&gt;&lt;object type=&quot;3&quot; unique_id=&quot;10011&quot;&gt;&lt;property id=&quot;20148&quot; value=&quot;5&quot;/&gt;&lt;property id=&quot;20300&quot; value=&quot;Slide 8&quot;/&gt;&lt;property id=&quot;20307&quot; value=&quot;485&quot;/&gt;&lt;/object&gt;&lt;object type=&quot;3&quot; unique_id=&quot;10012&quot;&gt;&lt;property id=&quot;20148&quot; value=&quot;5&quot;/&gt;&lt;property id=&quot;20300&quot; value=&quot;Slide 9&quot;/&gt;&lt;property id=&quot;20307&quot; value=&quot;486&quot;/&gt;&lt;/object&gt;&lt;object type=&quot;3&quot; unique_id=&quot;10013&quot;&gt;&lt;property id=&quot;20148&quot; value=&quot;5&quot;/&gt;&lt;property id=&quot;20300&quot; value=&quot;Slide 10&quot;/&gt;&lt;property id=&quot;20307&quot; value=&quot;487&quot;/&gt;&lt;/object&gt;&lt;object type=&quot;3&quot; unique_id=&quot;10014&quot;&gt;&lt;property id=&quot;20148&quot; value=&quot;5&quot;/&gt;&lt;property id=&quot;20300&quot; value=&quot;Slide 11&quot;/&gt;&lt;property id=&quot;20307&quot; value=&quot;488&quot;/&gt;&lt;/object&gt;&lt;object type=&quot;3&quot; unique_id=&quot;10015&quot;&gt;&lt;property id=&quot;20148&quot; value=&quot;5&quot;/&gt;&lt;property id=&quot;20300&quot; value=&quot;Slide 12&quot;/&gt;&lt;property id=&quot;20307&quot; value=&quot;472&quot;/&gt;&lt;/object&gt;&lt;object type=&quot;3&quot; unique_id=&quot;10016&quot;&gt;&lt;property id=&quot;20148&quot; value=&quot;5&quot;/&gt;&lt;property id=&quot;20300&quot; value=&quot;Slide 13&quot;/&gt;&lt;property id=&quot;20307&quot; value=&quot;489&quot;/&gt;&lt;/object&gt;&lt;object type=&quot;3&quot; unique_id=&quot;10017&quot;&gt;&lt;property id=&quot;20148&quot; value=&quot;5&quot;/&gt;&lt;property id=&quot;20300&quot; value=&quot;Slide 14&quot;/&gt;&lt;property id=&quot;20307&quot; value=&quot;352&quot;/&gt;&lt;/object&gt;&lt;object type=&quot;3&quot; unique_id=&quot;10018&quot;&gt;&lt;property id=&quot;20148&quot; value=&quot;5&quot;/&gt;&lt;property id=&quot;20300&quot; value=&quot;Slide 15&quot;/&gt;&lt;property id=&quot;20307&quot; value=&quot;490&quot;/&gt;&lt;/object&gt;&lt;object type=&quot;3&quot; unique_id=&quot;10019&quot;&gt;&lt;property id=&quot;20148&quot; value=&quot;5&quot;/&gt;&lt;property id=&quot;20300&quot; value=&quot;Slide 16&quot;/&gt;&lt;property id=&quot;20307&quot; value=&quot;491&quot;/&gt;&lt;/object&gt;&lt;object type=&quot;3&quot; unique_id=&quot;10020&quot;&gt;&lt;property id=&quot;20148&quot; value=&quot;5&quot;/&gt;&lt;property id=&quot;20300&quot; value=&quot;Slide 17&quot;/&gt;&lt;property id=&quot;20307&quot; value=&quot;492&quot;/&gt;&lt;/object&gt;&lt;object type=&quot;3&quot; unique_id=&quot;10021&quot;&gt;&lt;property id=&quot;20148&quot; value=&quot;5&quot;/&gt;&lt;property id=&quot;20300&quot; value=&quot;Slide 18&quot;/&gt;&lt;property id=&quot;20307&quot; value=&quot;493&quot;/&gt;&lt;/object&gt;&lt;object type=&quot;3&quot; unique_id=&quot;10022&quot;&gt;&lt;property id=&quot;20148&quot; value=&quot;5&quot;/&gt;&lt;property id=&quot;20300&quot; value=&quot;Slide 19&quot;/&gt;&lt;property id=&quot;20307&quot; value=&quot;477&quot;/&gt;&lt;/object&gt;&lt;object type=&quot;3&quot; unique_id=&quot;10023&quot;&gt;&lt;property id=&quot;20148&quot; value=&quot;5&quot;/&gt;&lt;property id=&quot;20300&quot; value=&quot;Slide 20&quot;/&gt;&lt;property id=&quot;20307&quot; value=&quot;49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5414</TotalTime>
  <Words>350</Words>
  <Application>Microsoft Office PowerPoint</Application>
  <PresentationFormat>Custom</PresentationFormat>
  <Paragraphs>44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3255</cp:revision>
  <dcterms:created xsi:type="dcterms:W3CDTF">2015-12-01T09:06:39Z</dcterms:created>
  <dcterms:modified xsi:type="dcterms:W3CDTF">2020-12-09T14:48:34Z</dcterms:modified>
</cp:coreProperties>
</file>