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70" r:id="rId2"/>
    <p:sldId id="471" r:id="rId3"/>
    <p:sldId id="479" r:id="rId4"/>
    <p:sldId id="489" r:id="rId5"/>
    <p:sldId id="474" r:id="rId6"/>
    <p:sldId id="480" r:id="rId7"/>
    <p:sldId id="481" r:id="rId8"/>
    <p:sldId id="490" r:id="rId9"/>
    <p:sldId id="476" r:id="rId10"/>
    <p:sldId id="472" r:id="rId11"/>
    <p:sldId id="482" r:id="rId12"/>
    <p:sldId id="483" r:id="rId13"/>
    <p:sldId id="484" r:id="rId14"/>
    <p:sldId id="485" r:id="rId15"/>
    <p:sldId id="486" r:id="rId16"/>
    <p:sldId id="488" r:id="rId17"/>
  </p:sldIdLst>
  <p:sldSz cx="12190413" cy="6859588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70"/>
          </p14:sldIdLst>
        </p14:section>
        <p14:section name="Tiết 1" id="{FBC02EA0-DF79-4F08-BB07-9058E4B5C966}">
          <p14:sldIdLst>
            <p14:sldId id="471"/>
            <p14:sldId id="479"/>
            <p14:sldId id="489"/>
            <p14:sldId id="474"/>
            <p14:sldId id="480"/>
            <p14:sldId id="481"/>
            <p14:sldId id="490"/>
            <p14:sldId id="476"/>
            <p14:sldId id="472"/>
            <p14:sldId id="482"/>
            <p14:sldId id="483"/>
            <p14:sldId id="484"/>
            <p14:sldId id="485"/>
            <p14:sldId id="486"/>
            <p14:sldId id="488"/>
          </p14:sldIdLst>
        </p14:section>
        <p14:section name="Tiết 2" id="{AA08372D-51DF-4663-9A14-0BC2B43C8FF9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DC1B5"/>
    <a:srgbClr val="64D2C2"/>
    <a:srgbClr val="EB9C52"/>
    <a:srgbClr val="65DDD2"/>
    <a:srgbClr val="B4E9E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8" autoAdjust="0"/>
    <p:restoredTop sz="97778" autoAdjust="0"/>
  </p:normalViewPr>
  <p:slideViewPr>
    <p:cSldViewPr snapToGrid="0" showGuides="1">
      <p:cViewPr>
        <p:scale>
          <a:sx n="77" d="100"/>
          <a:sy n="77" d="100"/>
        </p:scale>
        <p:origin x="-162" y="102"/>
      </p:cViewPr>
      <p:guideLst>
        <p:guide orient="horz" pos="2161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2020/12/1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2020/12/1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2020/12/1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01697" y="4881716"/>
            <a:ext cx="2688715" cy="20655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721" y="-176501"/>
            <a:ext cx="2663403" cy="21727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434759"/>
            <a:ext cx="2039907" cy="25345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19683" y="-52513"/>
            <a:ext cx="3115693" cy="202006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6124" y="2324530"/>
            <a:ext cx="3349187" cy="2905319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86A28F77-4173-4F4A-8EB6-6088C604432F}"/>
              </a:ext>
            </a:extLst>
          </p:cNvPr>
          <p:cNvGrpSpPr/>
          <p:nvPr/>
        </p:nvGrpSpPr>
        <p:grpSpPr>
          <a:xfrm>
            <a:off x="968972" y="868645"/>
            <a:ext cx="10599917" cy="2611387"/>
            <a:chOff x="3232084" y="955729"/>
            <a:chExt cx="6478099" cy="2611387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3357A369-AD24-44F0-800B-34CF9636FD89}"/>
                </a:ext>
              </a:extLst>
            </p:cNvPr>
            <p:cNvGrpSpPr/>
            <p:nvPr/>
          </p:nvGrpSpPr>
          <p:grpSpPr>
            <a:xfrm>
              <a:off x="3232084" y="1239203"/>
              <a:ext cx="6478099" cy="2327913"/>
              <a:chOff x="3327334" y="1258253"/>
              <a:chExt cx="6478099" cy="2327913"/>
            </a:xfrm>
          </p:grpSpPr>
          <p:sp>
            <p:nvSpPr>
              <p:cNvPr id="21" name="18">
                <a:extLst>
                  <a:ext uri="{FF2B5EF4-FFF2-40B4-BE49-F238E27FC236}">
                    <a16:creationId xmlns:a16="http://schemas.microsoft.com/office/drawing/2014/main" xmlns="" id="{D2FA2529-9F26-461A-A62A-9DA8F1E8377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27334" y="2355060"/>
                <a:ext cx="6478099" cy="123110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0" dirty="0" err="1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Ôn</a:t>
                </a:r>
                <a:r>
                  <a:rPr lang="en-US" altLang="zh-CN" sz="8000" dirty="0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tập</a:t>
                </a:r>
                <a:r>
                  <a:rPr lang="en-US" altLang="zh-CN" sz="8000" dirty="0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và</a:t>
                </a:r>
                <a:r>
                  <a:rPr lang="en-US" altLang="zh-CN" sz="8000" dirty="0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kể</a:t>
                </a:r>
                <a:r>
                  <a:rPr lang="en-US" altLang="zh-CN" sz="8000" dirty="0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8000" dirty="0" err="1">
                    <a:solidFill>
                      <a:srgbClr val="FF000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chuyện</a:t>
                </a:r>
                <a:endParaRPr lang="en-US" altLang="zh-CN" sz="80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22" name="18">
                <a:extLst>
                  <a:ext uri="{FF2B5EF4-FFF2-40B4-BE49-F238E27FC236}">
                    <a16:creationId xmlns:a16="http://schemas.microsoft.com/office/drawing/2014/main" xmlns="" id="{9DEFEACE-0683-44B7-9A14-3DA92A31787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050092" y="1258253"/>
                <a:ext cx="4602606" cy="923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6000" spc="300" dirty="0" err="1">
                    <a:solidFill>
                      <a:srgbClr val="00206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Bài</a:t>
                </a:r>
                <a:r>
                  <a:rPr lang="en-US" altLang="zh-CN" sz="6000" spc="300" dirty="0">
                    <a:solidFill>
                      <a:srgbClr val="00206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 </a:t>
                </a:r>
                <a:r>
                  <a:rPr lang="en-US" altLang="zh-CN" sz="6000" spc="300" dirty="0" smtClean="0">
                    <a:solidFill>
                      <a:srgbClr val="002060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</a:rPr>
                  <a:t>60</a:t>
                </a:r>
                <a:endParaRPr lang="en-US" altLang="zh-CN" sz="6000" spc="300" dirty="0">
                  <a:solidFill>
                    <a:srgbClr val="00206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</p:grp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42E1DD1B-5A3D-42B3-97B3-65F110F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579">
              <a:off x="6946113" y="955729"/>
              <a:ext cx="1042370" cy="94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77 0.00047 C 0.1325 -0.00486 0.07992 -0.00949 0.06027 -0.00949 C -0.05727 -0.00949 -0.17922 0.07315 -0.17922 0.15649 C -0.17922 0.11412 -0.23975 0.07315 -0.29676 0.07315 C -0.35806 0.07315 -0.41442 0.11436 -0.41442 0.15649 C -0.41442 0.13542 -0.44448 0.11412 -0.47559 0.11412 C -0.50592 0.11412 -0.53664 0.13473 -0.53664 0.15649 C -0.53664 0.14491 -0.55173 0.13542 -0.56631 0.13542 C -0.58206 0.13542 -0.59677 0.14584 -0.59677 0.15649 C -0.59677 0.15024 -0.60445 0.14491 -0.61226 0.14491 C -0.61564 0.14491 -0.62736 0.15047 -0.62736 0.15649 C -0.62736 0.15348 -0.63152 0.15024 -0.63516 0.15024 C -0.63516 0.15116 -0.64206 0.15325 -0.64206 0.15649 C -0.64206 0.1544 -0.64206 0.15348 -0.64584 0.15348 C -0.64584 0.15394 -0.65026 0.15463 -0.65026 0.15649 C -0.65026 0.1551 -0.65026 0.1544 -0.65026 0.15394 C -0.6543 0.15394 -0.6543 0.1544 -0.6543 0.1551 C -0.6582 0.1551 -0.6582 0.15463 -0.6582 0.15394 C -0.66133 0.15394 -0.66133 0.1544 -0.66133 0.1551 " pathEditMode="relative" rAng="0" ptsTypes="fffffffffffffffffff">
                                      <p:cBhvr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05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2499" y="4866968"/>
            <a:ext cx="2707913" cy="20802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659" y="-176501"/>
            <a:ext cx="3073465" cy="25073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511819"/>
            <a:ext cx="1977886" cy="24575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13260" y="-60789"/>
            <a:ext cx="3011869" cy="1952750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xmlns="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181588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60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2</a:t>
            </a:r>
            <a:endParaRPr lang="zh-CN" altLang="en-US" sz="7200" b="1" noProof="1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19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2144" y="57377"/>
            <a:ext cx="1368270" cy="1186932"/>
          </a:xfrm>
          <a:prstGeom prst="rect">
            <a:avLst/>
          </a:prstGeom>
        </p:spPr>
      </p:pic>
      <p:pic>
        <p:nvPicPr>
          <p:cNvPr id="4" name="409_20200508092602_qua-va-dan-bo-c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2543" y="3190568"/>
            <a:ext cx="609600" cy="6096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97" y="0"/>
            <a:ext cx="6713192" cy="680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77"/>
            <a:ext cx="3052916" cy="71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4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50" y="57377"/>
            <a:ext cx="6532908" cy="53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4487550" y="5780111"/>
            <a:ext cx="6995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bôi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trắng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lông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mình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để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1148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1148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529" y="1"/>
            <a:ext cx="6208238" cy="525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4114800" y="5633255"/>
            <a:ext cx="6995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bồ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chuồng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1148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896" y="57377"/>
            <a:ext cx="6398188" cy="523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4114800" y="5780112"/>
            <a:ext cx="6995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Phát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hiện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đàn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bồ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73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1148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679" y="57377"/>
            <a:ext cx="6483643" cy="522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4025244" y="5622901"/>
            <a:ext cx="6995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nhà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cũng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610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12249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08871" y="5117690"/>
            <a:ext cx="2381542" cy="182952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045" y="-176501"/>
            <a:ext cx="2910079" cy="23740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793226"/>
            <a:ext cx="1751403" cy="21761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198954" y="-79222"/>
            <a:ext cx="2780627" cy="1802824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xmlns="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93849" y="1019913"/>
            <a:ext cx="2181588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60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134" y="428443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3966519" y="2731629"/>
            <a:ext cx="7327557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Tổng kết tiết học</a:t>
            </a:r>
            <a:endParaRPr lang="zh-CN" altLang="en-US" sz="7200" b="1" noProof="1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5581181" y="245822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803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645742"/>
            <a:ext cx="1870102" cy="23236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xmlns="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97933" y="2365351"/>
            <a:ext cx="2181588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60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215" y="1607667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5209141" y="2731629"/>
            <a:ext cx="3865562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Tiết 1</a:t>
            </a:r>
            <a:endParaRPr lang="zh-CN" altLang="en-US" sz="7200" b="1" noProof="1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38445"/>
            <a:ext cx="3255929" cy="26561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340691"/>
            <a:ext cx="2146243" cy="266672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62333" y="-25815"/>
            <a:ext cx="3324196" cy="2155248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xmlns="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17421" y="2268618"/>
            <a:ext cx="2181588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Bài </a:t>
            </a:r>
            <a:r>
              <a:rPr lang="en-US" altLang="zh-CN" sz="4400" noProof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60</a:t>
            </a:r>
            <a:endParaRPr lang="en-US" altLang="zh-CN" sz="1400" b="1" noProof="1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631" y="1545486"/>
            <a:ext cx="1667222" cy="144626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4856222" y="2731629"/>
            <a:ext cx="52516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noProof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Khởi động</a:t>
            </a:r>
            <a:endParaRPr lang="zh-CN" altLang="en-US" sz="7200" b="1" noProof="1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4979521" y="2460601"/>
            <a:ext cx="4288638" cy="1629526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11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3" y="1278345"/>
            <a:ext cx="11813459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4" y="4033682"/>
            <a:ext cx="11813458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77"/>
            <a:ext cx="2905434" cy="10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322" y="0"/>
            <a:ext cx="952091" cy="8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2" y="638402"/>
            <a:ext cx="10668000" cy="622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432" y="-67944"/>
            <a:ext cx="1169955" cy="10149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77"/>
            <a:ext cx="1864140" cy="76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78315 0.5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64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32461 0.3652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1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00325 0.343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75322 0.884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68" y="4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56 -0.09676 L -0.3142 0.587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8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16074 0.839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44" y="4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0.00013 0.683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63725 0.381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63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42952 0.43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6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19354 0.5939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4" y="2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48028 0.8932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4" y="4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834E-6 -3.7037E-7 L -0.61499 0.749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56" y="3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57833" y="5539409"/>
            <a:ext cx="1832578" cy="14078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170" y="-176501"/>
            <a:ext cx="2560954" cy="20891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2" y="5420138"/>
            <a:ext cx="1246848" cy="15492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945A691-C125-4C19-B668-FC1D51D14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198906" y="-145597"/>
            <a:ext cx="2298962" cy="149053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1FAF570B-F619-4A69-AE6D-945E148F86B5}"/>
              </a:ext>
            </a:extLst>
          </p:cNvPr>
          <p:cNvSpPr/>
          <p:nvPr/>
        </p:nvSpPr>
        <p:spPr>
          <a:xfrm>
            <a:off x="1177296" y="981661"/>
            <a:ext cx="324642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400" b="1" noProof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Arial" panose="020B0604020202020204" pitchFamily="34" charset="0"/>
              </a:rPr>
              <a:t>Thư giãn</a:t>
            </a:r>
            <a:endParaRPr lang="zh-CN" altLang="en-US" sz="5400" b="1" noProof="1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Arial" panose="020B060402020202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86D35B2-30E6-4813-B3A9-7868074A11D5}"/>
              </a:ext>
            </a:extLst>
          </p:cNvPr>
          <p:cNvGrpSpPr/>
          <p:nvPr/>
        </p:nvGrpSpPr>
        <p:grpSpPr>
          <a:xfrm>
            <a:off x="1177294" y="945717"/>
            <a:ext cx="3392557" cy="902883"/>
            <a:chOff x="2802618" y="3136900"/>
            <a:chExt cx="6578600" cy="101807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33672C6-74C4-42B9-9F23-6D29C224ED5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844239F3-6613-42A2-9C8F-37BB9CBF1175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6DC1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23719" y="981661"/>
            <a:ext cx="6233278" cy="46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6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39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39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1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4556"/>
            <a:ext cx="12190413" cy="28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377"/>
            <a:ext cx="2645074" cy="10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409_20200522035901_p1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5873" y="5645110"/>
            <a:ext cx="609600" cy="6096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cxnSp>
        <p:nvCxnSpPr>
          <p:cNvPr id="17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2551941" y="2728582"/>
            <a:ext cx="560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6288043" y="2740807"/>
            <a:ext cx="560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7276185" y="2728582"/>
            <a:ext cx="560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6007980" y="3424149"/>
            <a:ext cx="560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10275024" y="4117323"/>
            <a:ext cx="560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10275024" y="3424149"/>
            <a:ext cx="5601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08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207" y="716692"/>
            <a:ext cx="1167056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smtClean="0"/>
              <a:t>   Hà rất thích con gà bà cho. Sáng sáng, Hà </a:t>
            </a:r>
          </a:p>
          <a:p>
            <a:pPr algn="just"/>
            <a:r>
              <a:rPr lang="en-US" sz="4000" smtClean="0"/>
              <a:t>dậy sớm </a:t>
            </a:r>
            <a:r>
              <a:rPr lang="en-US" sz="4000">
                <a:solidFill>
                  <a:prstClr val="black"/>
                </a:solidFill>
              </a:rPr>
              <a:t>Chờ gà </a:t>
            </a:r>
            <a:r>
              <a:rPr lang="en-US" sz="4000">
                <a:solidFill>
                  <a:prstClr val="black"/>
                </a:solidFill>
              </a:rPr>
              <a:t>gáy </a:t>
            </a:r>
            <a:r>
              <a:rPr lang="en-US" sz="4000" smtClean="0">
                <a:solidFill>
                  <a:prstClr val="black"/>
                </a:solidFill>
              </a:rPr>
              <a:t>ò ó o. Vậy mà mãi nó chẳng </a:t>
            </a:r>
          </a:p>
          <a:p>
            <a:pPr algn="just"/>
            <a:r>
              <a:rPr lang="en-US" sz="4000" smtClean="0">
                <a:solidFill>
                  <a:prstClr val="black"/>
                </a:solidFill>
              </a:rPr>
              <a:t>gáy.Một hôm, Hà tỉnh giấc nghe gà cục ta cục tác. </a:t>
            </a:r>
          </a:p>
          <a:p>
            <a:pPr algn="just"/>
            <a:r>
              <a:rPr lang="en-US" sz="4000" smtClean="0">
                <a:solidFill>
                  <a:prstClr val="black"/>
                </a:solidFill>
              </a:rPr>
              <a:t>Giờ Hà đã rõ vì sao con gà chẳng gáy.</a:t>
            </a:r>
            <a:endParaRPr lang="vi-VN" sz="4000"/>
          </a:p>
        </p:txBody>
      </p:sp>
    </p:spTree>
    <p:extLst>
      <p:ext uri="{BB962C8B-B14F-4D97-AF65-F5344CB8AC3E}">
        <p14:creationId xmlns:p14="http://schemas.microsoft.com/office/powerpoint/2010/main" val="120264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41755"/>
            <a:ext cx="9648858" cy="189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"/>
            <a:ext cx="28194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5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470&quot;/&gt;&lt;/object&gt;&lt;object type=&quot;3&quot; unique_id=&quot;10005&quot;&gt;&lt;property id=&quot;20148&quot; value=&quot;5&quot;/&gt;&lt;property id=&quot;20300&quot; value=&quot;Slide 2&quot;/&gt;&lt;property id=&quot;20307&quot; value=&quot;471&quot;/&gt;&lt;/object&gt;&lt;object type=&quot;3&quot; unique_id=&quot;10006&quot;&gt;&lt;property id=&quot;20148&quot; value=&quot;5&quot;/&gt;&lt;property id=&quot;20300&quot; value=&quot;Slide 3&quot;/&gt;&lt;property id=&quot;20307&quot; value=&quot;479&quot;/&gt;&lt;/object&gt;&lt;object type=&quot;3&quot; unique_id=&quot;10007&quot;&gt;&lt;property id=&quot;20148&quot; value=&quot;5&quot;/&gt;&lt;property id=&quot;20300&quot; value=&quot;Slide 4&quot;/&gt;&lt;property id=&quot;20307&quot; value=&quot;489&quot;/&gt;&lt;/object&gt;&lt;object type=&quot;3&quot; unique_id=&quot;10008&quot;&gt;&lt;property id=&quot;20148&quot; value=&quot;5&quot;/&gt;&lt;property id=&quot;20300&quot; value=&quot;Slide 5&quot;/&gt;&lt;property id=&quot;20307&quot; value=&quot;474&quot;/&gt;&lt;/object&gt;&lt;object type=&quot;3&quot; unique_id=&quot;10009&quot;&gt;&lt;property id=&quot;20148&quot; value=&quot;5&quot;/&gt;&lt;property id=&quot;20300&quot; value=&quot;Slide 6&quot;/&gt;&lt;property id=&quot;20307&quot; value=&quot;480&quot;/&gt;&lt;/object&gt;&lt;object type=&quot;3&quot; unique_id=&quot;10010&quot;&gt;&lt;property id=&quot;20148&quot; value=&quot;5&quot;/&gt;&lt;property id=&quot;20300&quot; value=&quot;Slide 7&quot;/&gt;&lt;property id=&quot;20307&quot; value=&quot;481&quot;/&gt;&lt;/object&gt;&lt;object type=&quot;3&quot; unique_id=&quot;10011&quot;&gt;&lt;property id=&quot;20148&quot; value=&quot;5&quot;/&gt;&lt;property id=&quot;20300&quot; value=&quot;Slide 8&quot;/&gt;&lt;property id=&quot;20307&quot; value=&quot;490&quot;/&gt;&lt;/object&gt;&lt;object type=&quot;3&quot; unique_id=&quot;10012&quot;&gt;&lt;property id=&quot;20148&quot; value=&quot;5&quot;/&gt;&lt;property id=&quot;20300&quot; value=&quot;Slide 9&quot;/&gt;&lt;property id=&quot;20307&quot; value=&quot;476&quot;/&gt;&lt;/object&gt;&lt;object type=&quot;3&quot; unique_id=&quot;10013&quot;&gt;&lt;property id=&quot;20148&quot; value=&quot;5&quot;/&gt;&lt;property id=&quot;20300&quot; value=&quot;Slide 10&quot;/&gt;&lt;property id=&quot;20307&quot; value=&quot;472&quot;/&gt;&lt;/object&gt;&lt;object type=&quot;3&quot; unique_id=&quot;10014&quot;&gt;&lt;property id=&quot;20148&quot; value=&quot;5&quot;/&gt;&lt;property id=&quot;20300&quot; value=&quot;Slide 11&quot;/&gt;&lt;property id=&quot;20307&quot; value=&quot;482&quot;/&gt;&lt;/object&gt;&lt;object type=&quot;3&quot; unique_id=&quot;10015&quot;&gt;&lt;property id=&quot;20148&quot; value=&quot;5&quot;/&gt;&lt;property id=&quot;20300&quot; value=&quot;Slide 12&quot;/&gt;&lt;property id=&quot;20307&quot; value=&quot;483&quot;/&gt;&lt;/object&gt;&lt;object type=&quot;3&quot; unique_id=&quot;10016&quot;&gt;&lt;property id=&quot;20148&quot; value=&quot;5&quot;/&gt;&lt;property id=&quot;20300&quot; value=&quot;Slide 13&quot;/&gt;&lt;property id=&quot;20307&quot; value=&quot;484&quot;/&gt;&lt;/object&gt;&lt;object type=&quot;3&quot; unique_id=&quot;10017&quot;&gt;&lt;property id=&quot;20148&quot; value=&quot;5&quot;/&gt;&lt;property id=&quot;20300&quot; value=&quot;Slide 14&quot;/&gt;&lt;property id=&quot;20307&quot; value=&quot;485&quot;/&gt;&lt;/object&gt;&lt;object type=&quot;3&quot; unique_id=&quot;10018&quot;&gt;&lt;property id=&quot;20148&quot; value=&quot;5&quot;/&gt;&lt;property id=&quot;20300&quot; value=&quot;Slide 15&quot;/&gt;&lt;property id=&quot;20307&quot; value=&quot;486&quot;/&gt;&lt;/object&gt;&lt;object type=&quot;3&quot; unique_id=&quot;10019&quot;&gt;&lt;property id=&quot;20148&quot; value=&quot;5&quot;/&gt;&lt;property id=&quot;20300&quot; value=&quot;Slide 16&quot;/&gt;&lt;property id=&quot;20307&quot; value=&quot;48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5492</TotalTime>
  <Words>126</Words>
  <Application>Microsoft Office PowerPoint</Application>
  <PresentationFormat>Custom</PresentationFormat>
  <Paragraphs>27</Paragraphs>
  <Slides>16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A</cp:lastModifiedBy>
  <cp:revision>3273</cp:revision>
  <dcterms:created xsi:type="dcterms:W3CDTF">2015-12-01T09:06:39Z</dcterms:created>
  <dcterms:modified xsi:type="dcterms:W3CDTF">2020-12-01T01:31:33Z</dcterms:modified>
</cp:coreProperties>
</file>