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78" r:id="rId2"/>
    <p:sldId id="479" r:id="rId3"/>
    <p:sldId id="495" r:id="rId4"/>
    <p:sldId id="471" r:id="rId5"/>
    <p:sldId id="480" r:id="rId6"/>
    <p:sldId id="496" r:id="rId7"/>
    <p:sldId id="481" r:id="rId8"/>
    <p:sldId id="497" r:id="rId9"/>
    <p:sldId id="483" r:id="rId10"/>
    <p:sldId id="485" r:id="rId11"/>
    <p:sldId id="498" r:id="rId12"/>
    <p:sldId id="472" r:id="rId13"/>
    <p:sldId id="352" r:id="rId14"/>
    <p:sldId id="490" r:id="rId15"/>
    <p:sldId id="491" r:id="rId16"/>
    <p:sldId id="492" r:id="rId17"/>
    <p:sldId id="493" r:id="rId18"/>
    <p:sldId id="499" r:id="rId19"/>
    <p:sldId id="500" r:id="rId20"/>
    <p:sldId id="477" r:id="rId21"/>
    <p:sldId id="494" r:id="rId22"/>
  </p:sldIdLst>
  <p:sldSz cx="12190413" cy="6859588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8"/>
          </p14:sldIdLst>
        </p14:section>
        <p14:section name="Tiết 1" id="{FBC02EA0-DF79-4F08-BB07-9058E4B5C966}">
          <p14:sldIdLst>
            <p14:sldId id="479"/>
            <p14:sldId id="495"/>
            <p14:sldId id="471"/>
            <p14:sldId id="480"/>
            <p14:sldId id="496"/>
            <p14:sldId id="481"/>
            <p14:sldId id="497"/>
            <p14:sldId id="483"/>
            <p14:sldId id="485"/>
            <p14:sldId id="498"/>
          </p14:sldIdLst>
        </p14:section>
        <p14:section name="Tiết 2" id="{AA08372D-51DF-4663-9A14-0BC2B43C8FF9}">
          <p14:sldIdLst>
            <p14:sldId id="472"/>
            <p14:sldId id="352"/>
            <p14:sldId id="490"/>
            <p14:sldId id="491"/>
            <p14:sldId id="492"/>
            <p14:sldId id="493"/>
            <p14:sldId id="499"/>
            <p14:sldId id="500"/>
            <p14:sldId id="477"/>
            <p14:sldId id="4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EC2FA"/>
    <a:srgbClr val="FD33EF"/>
    <a:srgbClr val="99CCFF"/>
    <a:srgbClr val="FFFF99"/>
    <a:srgbClr val="6DC1B5"/>
    <a:srgbClr val="64D2C2"/>
    <a:srgbClr val="EB9C52"/>
    <a:srgbClr val="65DDD2"/>
    <a:srgbClr val="B4E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513" autoAdjust="0"/>
  </p:normalViewPr>
  <p:slideViewPr>
    <p:cSldViewPr snapToGrid="0" showGuides="1">
      <p:cViewPr>
        <p:scale>
          <a:sx n="77" d="100"/>
          <a:sy n="77" d="100"/>
        </p:scale>
        <p:origin x="-162" y="108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5164" y="1977081"/>
            <a:ext cx="76177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45: </a:t>
            </a:r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8C4EFAFB-3DFB-4DD3-9A6F-2171EDBF73B4}"/>
              </a:ext>
            </a:extLst>
          </p:cNvPr>
          <p:cNvSpPr txBox="1"/>
          <p:nvPr/>
        </p:nvSpPr>
        <p:spPr>
          <a:xfrm>
            <a:off x="123568" y="751002"/>
            <a:ext cx="11887199" cy="1225868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66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31">
            <a:extLst>
              <a:ext uri="{FF2B5EF4-FFF2-40B4-BE49-F238E27FC236}">
                <a16:creationId xmlns:a16="http://schemas.microsoft.com/office/drawing/2014/main" xmlns="" id="{8C4EFAFB-3DFB-4DD3-9A6F-2171EDBF73B4}"/>
              </a:ext>
            </a:extLst>
          </p:cNvPr>
          <p:cNvSpPr txBox="1"/>
          <p:nvPr/>
        </p:nvSpPr>
        <p:spPr>
          <a:xfrm>
            <a:off x="123566" y="2509781"/>
            <a:ext cx="11887199" cy="1225868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mây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66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31">
            <a:extLst>
              <a:ext uri="{FF2B5EF4-FFF2-40B4-BE49-F238E27FC236}">
                <a16:creationId xmlns:a16="http://schemas.microsoft.com/office/drawing/2014/main" xmlns="" id="{8C4EFAFB-3DFB-4DD3-9A6F-2171EDBF73B4}"/>
              </a:ext>
            </a:extLst>
          </p:cNvPr>
          <p:cNvSpPr txBox="1"/>
          <p:nvPr/>
        </p:nvSpPr>
        <p:spPr>
          <a:xfrm>
            <a:off x="123568" y="4164020"/>
            <a:ext cx="11887199" cy="2349579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Tam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218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49" y="617837"/>
            <a:ext cx="2100648" cy="830997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Viết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69" y="1863939"/>
            <a:ext cx="5652057" cy="128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8" y="1186343"/>
            <a:ext cx="8254313" cy="5523376"/>
          </a:xfrm>
          <a:prstGeom prst="rect">
            <a:avLst/>
          </a:prstGeom>
        </p:spPr>
      </p:pic>
      <p:pic>
        <p:nvPicPr>
          <p:cNvPr id="6" name="Hành trang số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58770" y="260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43" y="1235676"/>
            <a:ext cx="6180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14" y="2339547"/>
            <a:ext cx="618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46" y="494270"/>
            <a:ext cx="5634503" cy="49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43" y="1235676"/>
            <a:ext cx="3789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35" y="714365"/>
            <a:ext cx="5609967" cy="4660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042" y="2460002"/>
            <a:ext cx="52629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043" y="1235676"/>
            <a:ext cx="55723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96" y="786510"/>
            <a:ext cx="6269409" cy="50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93" y="714365"/>
            <a:ext cx="5782962" cy="5624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483" y="2741860"/>
            <a:ext cx="5599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254" y="1540420"/>
            <a:ext cx="5165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41" y="889781"/>
            <a:ext cx="6502094" cy="5523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137" y="1432045"/>
            <a:ext cx="4729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2407" y="1692005"/>
            <a:ext cx="692689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88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4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346" y="395416"/>
            <a:ext cx="45127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6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50" y="57377"/>
            <a:ext cx="1884364" cy="1634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01082" y="1692005"/>
            <a:ext cx="1004954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997" y="1692005"/>
            <a:ext cx="1100173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853" y="0"/>
            <a:ext cx="10310971" cy="2295127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Trò</a:t>
            </a:r>
            <a:r>
              <a:rPr lang="en-US" sz="71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chơi</a:t>
            </a:r>
            <a:endParaRPr lang="en-US" sz="71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Bác</a:t>
            </a:r>
            <a:r>
              <a:rPr lang="en-US" sz="71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đưa</a:t>
            </a:r>
            <a:r>
              <a:rPr lang="en-US" sz="71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thư</a:t>
            </a:r>
            <a:endParaRPr lang="en-US" sz="71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Xuân Nghi,Thành Lộc – Bác Đưa Thư Vui Tí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759" y="425031"/>
            <a:ext cx="812694" cy="60974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938838" y="2639573"/>
            <a:ext cx="3648434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líu</a:t>
            </a:r>
            <a:r>
              <a:rPr lang="en-US" sz="9500" b="1" dirty="0"/>
              <a:t> lo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15835" y="5002320"/>
            <a:ext cx="4977752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kêu</a:t>
            </a:r>
            <a:r>
              <a:rPr lang="en-US" sz="9500" b="1" dirty="0"/>
              <a:t> </a:t>
            </a:r>
            <a:r>
              <a:rPr lang="en-US" sz="9500" b="1" dirty="0" err="1"/>
              <a:t>gọi</a:t>
            </a:r>
            <a:endParaRPr lang="en-US" sz="95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517421" y="2667618"/>
            <a:ext cx="4977752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cây</a:t>
            </a:r>
            <a:r>
              <a:rPr lang="en-US" sz="9500" b="1" dirty="0"/>
              <a:t> </a:t>
            </a:r>
            <a:r>
              <a:rPr lang="en-US" sz="9500" b="1" dirty="0" err="1"/>
              <a:t>nêu</a:t>
            </a:r>
            <a:endParaRPr lang="en-US" sz="95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07934" y="4475554"/>
            <a:ext cx="5716158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chịu</a:t>
            </a:r>
            <a:r>
              <a:rPr lang="en-US" sz="9500" b="1" dirty="0"/>
              <a:t> </a:t>
            </a:r>
            <a:r>
              <a:rPr lang="en-US" sz="9500" b="1" dirty="0" err="1"/>
              <a:t>khó</a:t>
            </a:r>
            <a:endParaRPr lang="en-US" sz="95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4" y="1905441"/>
            <a:ext cx="5483220" cy="256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3" y="1910771"/>
            <a:ext cx="5494845" cy="25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40" y="4382952"/>
            <a:ext cx="5505809" cy="247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4" y="4382952"/>
            <a:ext cx="5504829" cy="250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4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</a:t>
            </a:r>
            <a:r>
              <a:rPr lang="en-US" altLang="zh-CN" sz="4400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45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154633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7" y="213793"/>
            <a:ext cx="2101836" cy="96009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77001"/>
              </p:ext>
            </p:extLst>
          </p:nvPr>
        </p:nvGraphicFramePr>
        <p:xfrm>
          <a:off x="235348" y="1462218"/>
          <a:ext cx="11281149" cy="157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580"/>
                <a:gridCol w="1435623"/>
                <a:gridCol w="2248930"/>
                <a:gridCol w="1668162"/>
                <a:gridCol w="1544595"/>
                <a:gridCol w="1495167"/>
                <a:gridCol w="1631092"/>
              </a:tblGrid>
              <a:tr h="157754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0634" y="1729946"/>
            <a:ext cx="1295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-Rounded"/>
                <a:cs typeface="Times New Roman" pitchFamily="18" charset="0"/>
              </a:rPr>
              <a:t>c</a:t>
            </a:r>
            <a:r>
              <a:rPr lang="en-US" sz="6000" b="1" dirty="0" err="1" smtClean="0">
                <a:latin typeface="Arial-Rounded"/>
                <a:cs typeface="Times New Roman" pitchFamily="18" charset="0"/>
              </a:rPr>
              <a:t>ủi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181" y="1758777"/>
            <a:ext cx="1263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c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ửi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6390" y="1666444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Rounded"/>
                <a:cs typeface="Times New Roman" pitchFamily="18" charset="0"/>
              </a:rPr>
              <a:t>chào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4397" y="1712610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đẽo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7846" y="1696133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rau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5986" y="1666444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câu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2365" y="1652369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rêu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03731"/>
              </p:ext>
            </p:extLst>
          </p:nvPr>
        </p:nvGraphicFramePr>
        <p:xfrm>
          <a:off x="3377529" y="3068596"/>
          <a:ext cx="3571104" cy="137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52"/>
                <a:gridCol w="1785552"/>
              </a:tblGrid>
              <a:tr h="1379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90355" y="3232490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d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ịu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8285" y="3232490"/>
            <a:ext cx="1494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sưu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7" y="213793"/>
            <a:ext cx="2101836" cy="96009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481788"/>
              </p:ext>
            </p:extLst>
          </p:nvPr>
        </p:nvGraphicFramePr>
        <p:xfrm>
          <a:off x="235348" y="1462218"/>
          <a:ext cx="11281149" cy="157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580"/>
                <a:gridCol w="1954607"/>
                <a:gridCol w="1729946"/>
                <a:gridCol w="1668162"/>
                <a:gridCol w="1544595"/>
                <a:gridCol w="1495167"/>
                <a:gridCol w="1631092"/>
              </a:tblGrid>
              <a:tr h="157754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0634" y="1729946"/>
            <a:ext cx="1295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Rounded"/>
                <a:cs typeface="Times New Roman" pitchFamily="18" charset="0"/>
              </a:rPr>
              <a:t>vui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181" y="1758777"/>
            <a:ext cx="1725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n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gửi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0355" y="1696132"/>
            <a:ext cx="1510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Rounded"/>
                <a:cs typeface="Times New Roman" pitchFamily="18" charset="0"/>
              </a:rPr>
              <a:t>cao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4397" y="1712610"/>
            <a:ext cx="160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mèo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7846" y="1696133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c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au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5986" y="1666444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n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ấu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2365" y="1652369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đều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43131"/>
              </p:ext>
            </p:extLst>
          </p:nvPr>
        </p:nvGraphicFramePr>
        <p:xfrm>
          <a:off x="3377529" y="3068596"/>
          <a:ext cx="3571104" cy="137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52"/>
                <a:gridCol w="1785552"/>
              </a:tblGrid>
              <a:tr h="1379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90355" y="3232490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đ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ịu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5887" y="3264580"/>
            <a:ext cx="1725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m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ưu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147" y="-86511"/>
            <a:ext cx="1169955" cy="101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1057333"/>
            <a:ext cx="11096368" cy="55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926E-6 -4.07407E-6 L -0.76247 0.3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23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5041 0.373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12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22492 0.54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46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2749E-6 -1.48148E-6 L -0.57387 0.65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-2.22222E-6 L -0.08811 0.6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2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756E-6 -2.59259E-6 L 2.36756E-6 0.338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147" y="-86511"/>
            <a:ext cx="1169955" cy="101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1057333"/>
            <a:ext cx="11096368" cy="55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76351 0.6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75" y="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25693 0.2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47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41781 0.70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90" y="3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28385" cy="5822871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Tam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tán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ngọn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cỏ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đang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dậy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mây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trưa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Tam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chịu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54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cxnSp>
        <p:nvCxnSpPr>
          <p:cNvPr id="14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177177" y="163397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662438" y="163397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795477" y="163397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769984" y="2498123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5367647" y="328483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483217" y="410326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598517" y="410326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048625" y="4125916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775453" y="497891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918992" y="497891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195582" y="5726112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292001" y="5726112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Hành trang sô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41563" y="411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6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78&quot;/&gt;&lt;/object&gt;&lt;object type=&quot;3&quot; unique_id=&quot;10005&quot;&gt;&lt;property id=&quot;20148&quot; value=&quot;5&quot;/&gt;&lt;property id=&quot;20300&quot; value=&quot;Slide 2&quot;/&gt;&lt;property id=&quot;20307&quot; value=&quot;479&quot;/&gt;&lt;/object&gt;&lt;object type=&quot;3&quot; unique_id=&quot;10006&quot;&gt;&lt;property id=&quot;20148&quot; value=&quot;5&quot;/&gt;&lt;property id=&quot;20300&quot; value=&quot;Slide 3&quot;/&gt;&lt;property id=&quot;20307&quot; value=&quot;495&quot;/&gt;&lt;/object&gt;&lt;object type=&quot;3&quot; unique_id=&quot;10007&quot;&gt;&lt;property id=&quot;20148&quot; value=&quot;5&quot;/&gt;&lt;property id=&quot;20300&quot; value=&quot;Slide 4&quot;/&gt;&lt;property id=&quot;20307&quot; value=&quot;471&quot;/&gt;&lt;/object&gt;&lt;object type=&quot;3&quot; unique_id=&quot;10008&quot;&gt;&lt;property id=&quot;20148&quot; value=&quot;5&quot;/&gt;&lt;property id=&quot;20300&quot; value=&quot;Slide 5&quot;/&gt;&lt;property id=&quot;20307&quot; value=&quot;480&quot;/&gt;&lt;/object&gt;&lt;object type=&quot;3&quot; unique_id=&quot;10009&quot;&gt;&lt;property id=&quot;20148&quot; value=&quot;5&quot;/&gt;&lt;property id=&quot;20300&quot; value=&quot;Slide 6&quot;/&gt;&lt;property id=&quot;20307&quot; value=&quot;496&quot;/&gt;&lt;/object&gt;&lt;object type=&quot;3&quot; unique_id=&quot;10010&quot;&gt;&lt;property id=&quot;20148&quot; value=&quot;5&quot;/&gt;&lt;property id=&quot;20300&quot; value=&quot;Slide 7&quot;/&gt;&lt;property id=&quot;20307&quot; value=&quot;481&quot;/&gt;&lt;/object&gt;&lt;object type=&quot;3&quot; unique_id=&quot;10011&quot;&gt;&lt;property id=&quot;20148&quot; value=&quot;5&quot;/&gt;&lt;property id=&quot;20300&quot; value=&quot;Slide 8&quot;/&gt;&lt;property id=&quot;20307&quot; value=&quot;497&quot;/&gt;&lt;/object&gt;&lt;object type=&quot;3&quot; unique_id=&quot;10012&quot;&gt;&lt;property id=&quot;20148&quot; value=&quot;5&quot;/&gt;&lt;property id=&quot;20300&quot; value=&quot;Slide 9&quot;/&gt;&lt;property id=&quot;20307&quot; value=&quot;483&quot;/&gt;&lt;/object&gt;&lt;object type=&quot;3&quot; unique_id=&quot;10013&quot;&gt;&lt;property id=&quot;20148&quot; value=&quot;5&quot;/&gt;&lt;property id=&quot;20300&quot; value=&quot;Slide 10&quot;/&gt;&lt;property id=&quot;20307&quot; value=&quot;485&quot;/&gt;&lt;/object&gt;&lt;object type=&quot;3&quot; unique_id=&quot;10014&quot;&gt;&lt;property id=&quot;20148&quot; value=&quot;5&quot;/&gt;&lt;property id=&quot;20300&quot; value=&quot;Slide 11&quot;/&gt;&lt;property id=&quot;20307&quot; value=&quot;498&quot;/&gt;&lt;/object&gt;&lt;object type=&quot;3&quot; unique_id=&quot;10015&quot;&gt;&lt;property id=&quot;20148&quot; value=&quot;5&quot;/&gt;&lt;property id=&quot;20300&quot; value=&quot;Slide 12&quot;/&gt;&lt;property id=&quot;20307&quot; value=&quot;472&quot;/&gt;&lt;/object&gt;&lt;object type=&quot;3&quot; unique_id=&quot;10016&quot;&gt;&lt;property id=&quot;20148&quot; value=&quot;5&quot;/&gt;&lt;property id=&quot;20300&quot; value=&quot;Slide 13&quot;/&gt;&lt;property id=&quot;20307&quot; value=&quot;352&quot;/&gt;&lt;/object&gt;&lt;object type=&quot;3&quot; unique_id=&quot;10017&quot;&gt;&lt;property id=&quot;20148&quot; value=&quot;5&quot;/&gt;&lt;property id=&quot;20300&quot; value=&quot;Slide 14&quot;/&gt;&lt;property id=&quot;20307&quot; value=&quot;490&quot;/&gt;&lt;/object&gt;&lt;object type=&quot;3&quot; unique_id=&quot;10018&quot;&gt;&lt;property id=&quot;20148&quot; value=&quot;5&quot;/&gt;&lt;property id=&quot;20300&quot; value=&quot;Slide 15&quot;/&gt;&lt;property id=&quot;20307&quot; value=&quot;491&quot;/&gt;&lt;/object&gt;&lt;object type=&quot;3&quot; unique_id=&quot;10019&quot;&gt;&lt;property id=&quot;20148&quot; value=&quot;5&quot;/&gt;&lt;property id=&quot;20300&quot; value=&quot;Slide 16&quot;/&gt;&lt;property id=&quot;20307&quot; value=&quot;492&quot;/&gt;&lt;/object&gt;&lt;object type=&quot;3&quot; unique_id=&quot;10020&quot;&gt;&lt;property id=&quot;20148&quot; value=&quot;5&quot;/&gt;&lt;property id=&quot;20300&quot; value=&quot;Slide 17&quot;/&gt;&lt;property id=&quot;20307&quot; value=&quot;493&quot;/&gt;&lt;/object&gt;&lt;object type=&quot;3&quot; unique_id=&quot;10021&quot;&gt;&lt;property id=&quot;20148&quot; value=&quot;5&quot;/&gt;&lt;property id=&quot;20300&quot; value=&quot;Slide 18&quot;/&gt;&lt;property id=&quot;20307&quot; value=&quot;499&quot;/&gt;&lt;/object&gt;&lt;object type=&quot;3&quot; unique_id=&quot;10022&quot;&gt;&lt;property id=&quot;20148&quot; value=&quot;5&quot;/&gt;&lt;property id=&quot;20300&quot; value=&quot;Slide 19&quot;/&gt;&lt;property id=&quot;20307&quot; value=&quot;500&quot;/&gt;&lt;/object&gt;&lt;object type=&quot;3&quot; unique_id=&quot;10023&quot;&gt;&lt;property id=&quot;20148&quot; value=&quot;5&quot;/&gt;&lt;property id=&quot;20300&quot; value=&quot;Slide 20&quot;/&gt;&lt;property id=&quot;20307&quot; value=&quot;477&quot;/&gt;&lt;/object&gt;&lt;object type=&quot;3&quot; unique_id=&quot;10024&quot;&gt;&lt;property id=&quot;20148&quot; value=&quot;5&quot;/&gt;&lt;property id=&quot;20300&quot; value=&quot;Slide 21&quot;/&gt;&lt;property id=&quot;20307&quot; value=&quot;49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223</Words>
  <Application>Microsoft Office PowerPoint</Application>
  <PresentationFormat>Custom</PresentationFormat>
  <Paragraphs>61</Paragraphs>
  <Slides>21</Slides>
  <Notes>7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</cp:lastModifiedBy>
  <cp:revision>3267</cp:revision>
  <dcterms:created xsi:type="dcterms:W3CDTF">2015-12-01T09:06:39Z</dcterms:created>
  <dcterms:modified xsi:type="dcterms:W3CDTF">2020-11-09T15:55:37Z</dcterms:modified>
</cp:coreProperties>
</file>