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4" r:id="rId3"/>
  </p:sldMasterIdLst>
  <p:notesMasterIdLst>
    <p:notesMasterId r:id="rId16"/>
  </p:notesMasterIdLst>
  <p:sldIdLst>
    <p:sldId id="268" r:id="rId4"/>
    <p:sldId id="275" r:id="rId5"/>
    <p:sldId id="264" r:id="rId6"/>
    <p:sldId id="290" r:id="rId7"/>
    <p:sldId id="276" r:id="rId8"/>
    <p:sldId id="288" r:id="rId9"/>
    <p:sldId id="292" r:id="rId10"/>
    <p:sldId id="293" r:id="rId11"/>
    <p:sldId id="277" r:id="rId12"/>
    <p:sldId id="287" r:id="rId13"/>
    <p:sldId id="291" r:id="rId14"/>
    <p:sldId id="294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6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629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363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90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7255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1768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3877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7384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5968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5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2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52">
            <a:extLst>
              <a:ext uri="{FF2B5EF4-FFF2-40B4-BE49-F238E27FC236}">
                <a16:creationId xmlns:a16="http://schemas.microsoft.com/office/drawing/2014/main" xmlns="" id="{3B07030A-B21E-4ACB-B5AD-DAF33483B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41CDFBDD-0F68-4A75-AD0F-86DF3A1AC9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961" b="13706"/>
          <a:stretch/>
        </p:blipFill>
        <p:spPr>
          <a:xfrm>
            <a:off x="1752600" y="1142049"/>
            <a:ext cx="3657600" cy="5334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5F7E055A-9601-4D2C-B60A-BAB5F2881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905000"/>
            <a:ext cx="5486400" cy="428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97335F-5746-4A0B-8DCF-C89F50DA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7981950" cy="1325563"/>
          </a:xfrm>
        </p:spPr>
        <p:txBody>
          <a:bodyPr/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4E0D0E1-7409-416B-A237-83A294D472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6" b="34320"/>
          <a:stretch/>
        </p:blipFill>
        <p:spPr>
          <a:xfrm>
            <a:off x="609600" y="1217952"/>
            <a:ext cx="7315200" cy="442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6000" b="1">
                <a:solidFill>
                  <a:prstClr val="white"/>
                </a:solidFill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>
                <a:defRPr/>
              </a:pP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</a:rPr>
                <a:t>TRÂN TRỌNG CẢM ƠN QUÝ THẦY CÔ</a:t>
              </a:r>
              <a:r>
                <a:rPr lang="en-US" sz="5400" b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</a:rPr>
                <a:t>! </a:t>
              </a:r>
              <a:r>
                <a:rPr lang="en-US" sz="5400" b="1" smtClean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</a:rPr>
                <a:t>KÍNH CHÚC SỨC KHỎE!</a:t>
              </a:r>
              <a:endParaRPr lang="en-US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400722" y="2921297"/>
              <a:ext cx="6342570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!</a:t>
              </a:r>
            </a:p>
            <a:p>
              <a:pPr algn="ctr" defTabSz="457200">
                <a:defRPr/>
              </a:pP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học</a:t>
              </a:r>
              <a:r>
                <a:rPr lang="en-US" sz="5400" b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smtClean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giỏi!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000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38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a-Nha-Thuong-Nhau-Xuan-Mai">
            <a:hlinkClick r:id="" action="ppaction://media"/>
            <a:extLst>
              <a:ext uri="{FF2B5EF4-FFF2-40B4-BE49-F238E27FC236}">
                <a16:creationId xmlns:a16="http://schemas.microsoft.com/office/drawing/2014/main" xmlns="" id="{413BBF7A-73CD-4F35-B6A3-5647C220E3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33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733ACB70-6EFA-4255-B709-F69CB897B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49569"/>
            <a:ext cx="5257800" cy="4936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6E5B92E-7AEF-42CD-BE84-029A4D365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38" y="1093211"/>
            <a:ext cx="4089222" cy="521045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C8C1900-3F84-48F9-B7F0-385AB4DCB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443" y="1093211"/>
            <a:ext cx="3957842" cy="521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0E23463-6436-448B-9D10-22A5EB34A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762000"/>
            <a:ext cx="3560373" cy="4938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F7FA8EE-67F5-4323-98A6-A5FFD1A903D8}"/>
              </a:ext>
            </a:extLst>
          </p:cNvPr>
          <p:cNvSpPr txBox="1"/>
          <p:nvPr/>
        </p:nvSpPr>
        <p:spPr>
          <a:xfrm>
            <a:off x="838200" y="19812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1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CA6ADC-4DD0-469C-8A83-BE68A9B4D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84" y="346924"/>
            <a:ext cx="8565622" cy="96325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D884992-3D9A-4A96-90F1-A078107DC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09" y="1046777"/>
            <a:ext cx="6172200" cy="97383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A30EF856-3924-4E1E-9011-AE9C9476C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657" y="1846683"/>
            <a:ext cx="2660887" cy="20855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39F4EE1B-5E4E-4974-802C-A848AB6D94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1821152"/>
            <a:ext cx="2929362" cy="236542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CA0CB6D1-9507-4A5A-A41C-5675819B90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926" y="4044909"/>
            <a:ext cx="3308281" cy="236542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065DBF28-EDF2-4EDF-AA19-423A8EB0D7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9600" y="4145655"/>
            <a:ext cx="3175949" cy="236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B2BE7B-8273-49FC-8E13-46D3F6EF0D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9178AA-6788-42CC-A137-903A34EC28CF}"/>
              </a:ext>
            </a:extLst>
          </p:cNvPr>
          <p:cNvSpPr txBox="1"/>
          <p:nvPr/>
        </p:nvSpPr>
        <p:spPr>
          <a:xfrm>
            <a:off x="1143000" y="609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D0031C2-85EA-485F-AAF4-E6116D660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1630535"/>
            <a:ext cx="3186112" cy="24972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F8D3124-3598-406F-9F5F-B7141EB7E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086" y="1630535"/>
            <a:ext cx="3795914" cy="271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3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32CCF6-7BB3-416D-94F8-01E84117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600" y="304801"/>
            <a:ext cx="4267200" cy="68580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D15D504-EF11-4071-ADE1-24D07C8C1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00200"/>
            <a:ext cx="4152142" cy="335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8F0B170-5DA6-455E-9A49-867D8E517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828800"/>
            <a:ext cx="4092418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7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97335F-5746-4A0B-8DCF-C89F50DA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7981950" cy="1325563"/>
          </a:xfrm>
        </p:spPr>
        <p:txBody>
          <a:bodyPr/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7FA0662-1FCB-45E3-9390-38CB3E824780}"/>
              </a:ext>
            </a:extLst>
          </p:cNvPr>
          <p:cNvSpPr txBox="1"/>
          <p:nvPr/>
        </p:nvSpPr>
        <p:spPr>
          <a:xfrm>
            <a:off x="609600" y="1961346"/>
            <a:ext cx="678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endParaRPr lang="en-US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76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8&quot;/&gt;&lt;/object&gt;&lt;object type=&quot;3&quot; unique_id=&quot;10005&quot;&gt;&lt;property id=&quot;20148&quot; value=&quot;5&quot;/&gt;&lt;property id=&quot;20300&quot; value=&quot;Slide 2&quot;/&gt;&lt;property id=&quot;20307&quot; value=&quot;275&quot;/&gt;&lt;/object&gt;&lt;object type=&quot;3&quot; unique_id=&quot;10006&quot;&gt;&lt;property id=&quot;20148&quot; value=&quot;5&quot;/&gt;&lt;property id=&quot;20300&quot; value=&quot;Slide 3&quot;/&gt;&lt;property id=&quot;20307&quot; value=&quot;264&quot;/&gt;&lt;/object&gt;&lt;object type=&quot;3&quot; unique_id=&quot;10007&quot;&gt;&lt;property id=&quot;20148&quot; value=&quot;5&quot;/&gt;&lt;property id=&quot;20300&quot; value=&quot;Slide 4&quot;/&gt;&lt;property id=&quot;20307&quot; value=&quot;290&quot;/&gt;&lt;/object&gt;&lt;object type=&quot;3&quot; unique_id=&quot;10008&quot;&gt;&lt;property id=&quot;20148&quot; value=&quot;5&quot;/&gt;&lt;property id=&quot;20300&quot; value=&quot;Slide 5&quot;/&gt;&lt;property id=&quot;20307&quot; value=&quot;276&quot;/&gt;&lt;/object&gt;&lt;object type=&quot;3&quot; unique_id=&quot;10009&quot;&gt;&lt;property id=&quot;20148&quot; value=&quot;5&quot;/&gt;&lt;property id=&quot;20300&quot; value=&quot;Slide 6&quot;/&gt;&lt;property id=&quot;20307&quot; value=&quot;288&quot;/&gt;&lt;/object&gt;&lt;object type=&quot;3&quot; unique_id=&quot;10010&quot;&gt;&lt;property id=&quot;20148&quot; value=&quot;5&quot;/&gt;&lt;property id=&quot;20300&quot; value=&quot;Slide 7&quot;/&gt;&lt;property id=&quot;20307&quot; value=&quot;292&quot;/&gt;&lt;/object&gt;&lt;object type=&quot;3&quot; unique_id=&quot;10011&quot;&gt;&lt;property id=&quot;20148&quot; value=&quot;5&quot;/&gt;&lt;property id=&quot;20300&quot; value=&quot;Slide 8&quot;/&gt;&lt;property id=&quot;20307&quot; value=&quot;293&quot;/&gt;&lt;/object&gt;&lt;object type=&quot;3&quot; unique_id=&quot;10012&quot;&gt;&lt;property id=&quot;20148&quot; value=&quot;5&quot;/&gt;&lt;property id=&quot;20300&quot; value=&quot;Slide 9 - &amp;quot;Kết luận: &amp;#x0D;&amp;#x0A;&amp;quot;&quot;/&gt;&lt;property id=&quot;20307&quot; value=&quot;277&quot;/&gt;&lt;/object&gt;&lt;object type=&quot;3&quot; unique_id=&quot;10013&quot;&gt;&lt;property id=&quot;20148&quot; value=&quot;5&quot;/&gt;&lt;property id=&quot;20300&quot; value=&quot;Slide 10 - &amp;quot;Hoạt động 3 vận dụng:&amp;#x0D;&amp;#x0A;&amp;quot;&quot;/&gt;&lt;property id=&quot;20307&quot; value=&quot;287&quot;/&gt;&lt;/object&gt;&lt;object type=&quot;3&quot; unique_id=&quot;10014&quot;&gt;&lt;property id=&quot;20148&quot; value=&quot;5&quot;/&gt;&lt;property id=&quot;20300&quot; value=&quot;Slide 11 - &amp;quot;Kết luận: &amp;#x0D;&amp;#x0A;&amp;quot;&quot;/&gt;&lt;property id=&quot;20307&quot; value=&quot;291&quot;/&gt;&lt;/object&gt;&lt;object type=&quot;3&quot; unique_id=&quot;10015&quot;&gt;&lt;property id=&quot;20148&quot; value=&quot;5&quot;/&gt;&lt;property id=&quot;20300&quot; value=&quot;Slide 12&quot;/&gt;&lt;property id=&quot;20307&quot; value=&quot;29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610</TotalTime>
  <Words>122</Words>
  <Application>Microsoft Office PowerPoint</Application>
  <PresentationFormat>On-screen Show (4:3)</PresentationFormat>
  <Paragraphs>19</Paragraphs>
  <Slides>12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Slipstream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luận:  </vt:lpstr>
      <vt:lpstr>Hoạt động 3 vận dụng: </vt:lpstr>
      <vt:lpstr>Kết luận: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</cp:lastModifiedBy>
  <cp:revision>71</cp:revision>
  <dcterms:created xsi:type="dcterms:W3CDTF">2020-08-08T13:30:12Z</dcterms:created>
  <dcterms:modified xsi:type="dcterms:W3CDTF">2020-11-03T14:55:20Z</dcterms:modified>
</cp:coreProperties>
</file>