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2"/>
  </p:notesMasterIdLst>
  <p:sldIdLst>
    <p:sldId id="268" r:id="rId4"/>
    <p:sldId id="275" r:id="rId5"/>
    <p:sldId id="264" r:id="rId6"/>
    <p:sldId id="290" r:id="rId7"/>
    <p:sldId id="288" r:id="rId8"/>
    <p:sldId id="287" r:id="rId9"/>
    <p:sldId id="291" r:id="rId10"/>
    <p:sldId id="29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FA3EBE-7F26-4E49-AFE6-72F2D37253B5}"/>
              </a:ext>
            </a:extLst>
          </p:cNvPr>
          <p:cNvSpPr txBox="1"/>
          <p:nvPr/>
        </p:nvSpPr>
        <p:spPr>
          <a:xfrm>
            <a:off x="441960" y="116062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AFFE79-F9D3-4001-9348-1E0EF58DB0A7}"/>
              </a:ext>
            </a:extLst>
          </p:cNvPr>
          <p:cNvSpPr txBox="1"/>
          <p:nvPr/>
        </p:nvSpPr>
        <p:spPr>
          <a:xfrm>
            <a:off x="533400" y="1653570"/>
            <a:ext cx="525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894FA11-1C80-43D9-B233-15C5BAD1E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" y="2438400"/>
            <a:ext cx="9144000" cy="4312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519A3D-26EE-4309-91A6-65BEFC5EC5E4}"/>
              </a:ext>
            </a:extLst>
          </p:cNvPr>
          <p:cNvSpPr txBox="1"/>
          <p:nvPr/>
        </p:nvSpPr>
        <p:spPr>
          <a:xfrm>
            <a:off x="838200" y="239114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721A9-FA05-4838-A5E6-329F37334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867" b="34767"/>
          <a:stretch/>
        </p:blipFill>
        <p:spPr>
          <a:xfrm>
            <a:off x="838200" y="340730"/>
            <a:ext cx="275720" cy="3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E905196C-1229-46F6-9211-DF527FB867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657600" y="510343"/>
            <a:ext cx="3124200" cy="636412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EF20535-2364-4702-9F01-8F3ADAC28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" y="2286000"/>
            <a:ext cx="8556647" cy="1952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8D30E9-7D07-4418-80C6-045F65EC0111}"/>
              </a:ext>
            </a:extLst>
          </p:cNvPr>
          <p:cNvSpPr txBox="1"/>
          <p:nvPr/>
        </p:nvSpPr>
        <p:spPr>
          <a:xfrm>
            <a:off x="1828800" y="1447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xmlns="" id="{C84EED8D-29B4-41FC-9F7D-9769C60D8A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48486" y="1038152"/>
            <a:ext cx="2323010" cy="1171648"/>
          </a:xfr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037030C-047D-44FE-B0F9-A897315A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3" y="1038152"/>
            <a:ext cx="3048000" cy="38366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73E144D-1592-403D-B6B0-F9868D6DF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088" y="914400"/>
            <a:ext cx="2895600" cy="36776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979DF09-753F-4EB4-AEAB-E2DF71D68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296" y="2554210"/>
            <a:ext cx="2362200" cy="4075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6C6ADF-2096-4B77-BD14-47A285BE7574}"/>
              </a:ext>
            </a:extLst>
          </p:cNvPr>
          <p:cNvSpPr txBox="1"/>
          <p:nvPr/>
        </p:nvSpPr>
        <p:spPr>
          <a:xfrm>
            <a:off x="914400" y="228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6AB300-CF83-4872-B890-2B1157E5B83C}"/>
              </a:ext>
            </a:extLst>
          </p:cNvPr>
          <p:cNvSpPr txBox="1"/>
          <p:nvPr/>
        </p:nvSpPr>
        <p:spPr>
          <a:xfrm>
            <a:off x="2209800" y="1143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8B6E21-4573-48F2-BBFB-9015ABB3573D}"/>
              </a:ext>
            </a:extLst>
          </p:cNvPr>
          <p:cNvSpPr txBox="1"/>
          <p:nvPr/>
        </p:nvSpPr>
        <p:spPr>
          <a:xfrm>
            <a:off x="990600" y="2286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90&quot;/&gt;&lt;/object&gt;&lt;object type=&quot;3&quot; unique_id=&quot;10008&quot;&gt;&lt;property id=&quot;20148&quot; value=&quot;5&quot;/&gt;&lt;property id=&quot;20300&quot; value=&quot;Slide 5&quot;/&gt;&lt;property id=&quot;20307&quot; value=&quot;288&quot;/&gt;&lt;/object&gt;&lt;object type=&quot;3&quot; unique_id=&quot;10009&quot;&gt;&lt;property id=&quot;20148&quot; value=&quot;5&quot;/&gt;&lt;property id=&quot;20300&quot; value=&quot;Slide 6&quot;/&gt;&lt;property id=&quot;20307&quot; value=&quot;287&quot;/&gt;&lt;/object&gt;&lt;object type=&quot;3&quot; unique_id=&quot;10010&quot;&gt;&lt;property id=&quot;20148&quot; value=&quot;5&quot;/&gt;&lt;property id=&quot;20300&quot; value=&quot;Slide 7&quot;/&gt;&lt;property id=&quot;20307&quot; value=&quot;291&quot;/&gt;&lt;/object&gt;&lt;object type=&quot;3&quot; unique_id=&quot;10011&quot;&gt;&lt;property id=&quot;20148&quot; value=&quot;5&quot;/&gt;&lt;property id=&quot;20300&quot; value=&quot;Slide 8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572</TotalTime>
  <Words>116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67</cp:revision>
  <dcterms:created xsi:type="dcterms:W3CDTF">2020-08-08T13:30:12Z</dcterms:created>
  <dcterms:modified xsi:type="dcterms:W3CDTF">2020-11-03T14:54:47Z</dcterms:modified>
</cp:coreProperties>
</file>