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</p:sldMasterIdLst>
  <p:notesMasterIdLst>
    <p:notesMasterId r:id="rId19"/>
  </p:notesMasterIdLst>
  <p:sldIdLst>
    <p:sldId id="268" r:id="rId4"/>
    <p:sldId id="275" r:id="rId5"/>
    <p:sldId id="264" r:id="rId6"/>
    <p:sldId id="276" r:id="rId7"/>
    <p:sldId id="287" r:id="rId8"/>
    <p:sldId id="290" r:id="rId9"/>
    <p:sldId id="291" r:id="rId10"/>
    <p:sldId id="292" r:id="rId11"/>
    <p:sldId id="288" r:id="rId12"/>
    <p:sldId id="277" r:id="rId13"/>
    <p:sldId id="278" r:id="rId14"/>
    <p:sldId id="286" r:id="rId15"/>
    <p:sldId id="280" r:id="rId16"/>
    <p:sldId id="271" r:id="rId17"/>
    <p:sldId id="293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6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62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63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9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25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76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87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38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96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5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2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7C0AEB6-293F-4A20-81CA-7C93B3CE7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8153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12E3C2-3A50-434A-B5FB-D860B6D5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7239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:Đi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1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000" b="1">
                <a:solidFill>
                  <a:prstClr val="white"/>
                </a:solidFill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>
                <a:defRPr/>
              </a:pP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TRÂN TRỌNG CẢM ƠN QUÝ THẦY CÔ</a:t>
              </a:r>
              <a:r>
                <a:rPr lang="en-US" sz="5400" b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! </a:t>
              </a:r>
              <a:r>
                <a:rPr lang="en-US" sz="5400" b="1" smtClean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</a:rPr>
                <a:t>KÍNH CHÚC SỨC KHỎE!</a:t>
              </a:r>
              <a:endParaRPr lang="en-US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400722" y="2921297"/>
              <a:ext cx="6342570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!</a:t>
              </a:r>
            </a:p>
            <a:p>
              <a:pPr algn="ctr" defTabSz="457200">
                <a:defRPr/>
              </a:pP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học</a:t>
              </a:r>
              <a:r>
                <a:rPr lang="en-US" sz="5400" b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 </a:t>
              </a:r>
              <a:r>
                <a:rPr lang="en-US" sz="5400" b="1" smtClean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</a:rPr>
                <a:t>giỏi!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00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28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  <a:extLst>
              <a:ext uri="{FF2B5EF4-FFF2-40B4-BE49-F238E27FC236}">
                <a16:creationId xmlns:a16="http://schemas.microsoft.com/office/drawing/2014/main" xmlns="" id="{413BBF7A-73CD-4F35-B6A3-5647C220E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C183D5-4E61-47A4-93D7-DC91B62C0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39218"/>
            <a:ext cx="7924295" cy="9157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879865-C47C-4097-BD95-4F77A3CA7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0"/>
            <a:ext cx="8305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6A6F8F88-406C-4BFA-B246-3D9795664CAF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990600" y="685800"/>
            <a:ext cx="6936765" cy="5105400"/>
          </a:xfrm>
        </p:spPr>
      </p:pic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3DC90B-D142-4477-9E7C-DCDFBE6FE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7391400" cy="56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07D351-8454-4F2C-BED5-AFBADBA09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58" y="1295400"/>
            <a:ext cx="8120483" cy="376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0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B21EFE1-B172-427A-991C-1F9336716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0200"/>
            <a:ext cx="599422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F15EF00-B01D-4886-8E7D-8629C53EF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958" y="989220"/>
            <a:ext cx="6447645" cy="503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8&quot;/&gt;&lt;/object&gt;&lt;object type=&quot;3&quot; unique_id=&quot;10005&quot;&gt;&lt;property id=&quot;20148&quot; value=&quot;5&quot;/&gt;&lt;property id=&quot;20300&quot; value=&quot;Slide 2&quot;/&gt;&lt;property id=&quot;20307&quot; value=&quot;275&quot;/&gt;&lt;/object&gt;&lt;object type=&quot;3&quot; unique_id=&quot;10006&quot;&gt;&lt;property id=&quot;20148&quot; value=&quot;5&quot;/&gt;&lt;property id=&quot;20300&quot; value=&quot;Slide 3&quot;/&gt;&lt;property id=&quot;20307&quot; value=&quot;264&quot;/&gt;&lt;/object&gt;&lt;object type=&quot;3&quot; unique_id=&quot;10007&quot;&gt;&lt;property id=&quot;20148&quot; value=&quot;5&quot;/&gt;&lt;property id=&quot;20300&quot; value=&quot;Slide 4&quot;/&gt;&lt;property id=&quot;20307&quot; value=&quot;276&quot;/&gt;&lt;/object&gt;&lt;object type=&quot;3&quot; unique_id=&quot;10008&quot;&gt;&lt;property id=&quot;20148&quot; value=&quot;5&quot;/&gt;&lt;property id=&quot;20300&quot; value=&quot;Slide 5&quot;/&gt;&lt;property id=&quot;20307&quot; value=&quot;287&quot;/&gt;&lt;/object&gt;&lt;object type=&quot;3&quot; unique_id=&quot;10009&quot;&gt;&lt;property id=&quot;20148&quot; value=&quot;5&quot;/&gt;&lt;property id=&quot;20300&quot; value=&quot;Slide 6&quot;/&gt;&lt;property id=&quot;20307&quot; value=&quot;290&quot;/&gt;&lt;/object&gt;&lt;object type=&quot;3&quot; unique_id=&quot;10010&quot;&gt;&lt;property id=&quot;20148&quot; value=&quot;5&quot;/&gt;&lt;property id=&quot;20300&quot; value=&quot;Slide 7&quot;/&gt;&lt;property id=&quot;20307&quot; value=&quot;291&quot;/&gt;&lt;/object&gt;&lt;object type=&quot;3&quot; unique_id=&quot;10011&quot;&gt;&lt;property id=&quot;20148&quot; value=&quot;5&quot;/&gt;&lt;property id=&quot;20300&quot; value=&quot;Slide 8&quot;/&gt;&lt;property id=&quot;20307&quot; value=&quot;292&quot;/&gt;&lt;/object&gt;&lt;object type=&quot;3&quot; unique_id=&quot;10012&quot;&gt;&lt;property id=&quot;20148&quot; value=&quot;5&quot;/&gt;&lt;property id=&quot;20300&quot; value=&quot;Slide 9&quot;/&gt;&lt;property id=&quot;20307&quot; value=&quot;288&quot;/&gt;&lt;/object&gt;&lt;object type=&quot;3&quot; unique_id=&quot;10013&quot;&gt;&lt;property id=&quot;20148&quot; value=&quot;5&quot;/&gt;&lt;property id=&quot;20300&quot; value=&quot;Slide 10&quot;/&gt;&lt;property id=&quot;20307&quot; value=&quot;277&quot;/&gt;&lt;/object&gt;&lt;object type=&quot;3&quot; unique_id=&quot;10014&quot;&gt;&lt;property id=&quot;20148&quot; value=&quot;5&quot;/&gt;&lt;property id=&quot;20300&quot; value=&quot;Slide 11&quot;/&gt;&lt;property id=&quot;20307&quot; value=&quot;278&quot;/&gt;&lt;/object&gt;&lt;object type=&quot;3&quot; unique_id=&quot;10015&quot;&gt;&lt;property id=&quot;20148&quot; value=&quot;5&quot;/&gt;&lt;property id=&quot;20300&quot; value=&quot;Slide 12&quot;/&gt;&lt;property id=&quot;20307&quot; value=&quot;286&quot;/&gt;&lt;/object&gt;&lt;object type=&quot;3&quot; unique_id=&quot;10016&quot;&gt;&lt;property id=&quot;20148&quot; value=&quot;5&quot;/&gt;&lt;property id=&quot;20300&quot; value=&quot;Slide 13&quot;/&gt;&lt;property id=&quot;20307&quot; value=&quot;280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9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513</TotalTime>
  <Words>189</Words>
  <Application>Microsoft Office PowerPoint</Application>
  <PresentationFormat>On-screen Show (4:3)</PresentationFormat>
  <Paragraphs>19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Slipstream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</cp:lastModifiedBy>
  <cp:revision>59</cp:revision>
  <dcterms:created xsi:type="dcterms:W3CDTF">2020-08-08T13:30:12Z</dcterms:created>
  <dcterms:modified xsi:type="dcterms:W3CDTF">2020-11-03T14:52:13Z</dcterms:modified>
</cp:coreProperties>
</file>