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5"/>
  </p:notesMasterIdLst>
  <p:sldIdLst>
    <p:sldId id="268" r:id="rId4"/>
    <p:sldId id="275" r:id="rId5"/>
    <p:sldId id="264" r:id="rId6"/>
    <p:sldId id="276" r:id="rId7"/>
    <p:sldId id="287" r:id="rId8"/>
    <p:sldId id="277" r:id="rId9"/>
    <p:sldId id="278" r:id="rId10"/>
    <p:sldId id="286" r:id="rId11"/>
    <p:sldId id="280" r:id="rId12"/>
    <p:sldId id="271" r:id="rId13"/>
    <p:sldId id="28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A200BF-A487-4BB3-8741-EB57C93A498B}"/>
              </a:ext>
            </a:extLst>
          </p:cNvPr>
          <p:cNvSpPr txBox="1"/>
          <p:nvPr/>
        </p:nvSpPr>
        <p:spPr>
          <a:xfrm>
            <a:off x="124097" y="618554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78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225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59</cp:revision>
  <dcterms:created xsi:type="dcterms:W3CDTF">2020-08-08T13:30:12Z</dcterms:created>
  <dcterms:modified xsi:type="dcterms:W3CDTF">2020-11-03T14:51:42Z</dcterms:modified>
</cp:coreProperties>
</file>