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1422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07/03/2021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545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404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44</cp:revision>
  <dcterms:created xsi:type="dcterms:W3CDTF">2017-01-10T13:46:13Z</dcterms:created>
  <dcterms:modified xsi:type="dcterms:W3CDTF">2021-03-07T14:00:27Z</dcterms:modified>
</cp:coreProperties>
</file>