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>
        <p:scale>
          <a:sx n="50" d="100"/>
          <a:sy n="50" d="100"/>
        </p:scale>
        <p:origin x="-139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474028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467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67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154</Words>
  <Application>Microsoft Office PowerPoint</Application>
  <PresentationFormat>Custom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</cp:lastModifiedBy>
  <cp:revision>124</cp:revision>
  <dcterms:created xsi:type="dcterms:W3CDTF">2020-08-20T03:35:56Z</dcterms:created>
  <dcterms:modified xsi:type="dcterms:W3CDTF">2020-11-24T15:13:50Z</dcterms:modified>
</cp:coreProperties>
</file>