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" id="{FC1EB638-55A5-41E2-BCD3-97F546B7510E}">
          <p14:sldIdLst>
            <p14:sldId id="257"/>
            <p14:sldId id="258"/>
            <p14:sldId id="259"/>
            <p14:sldId id="260"/>
          </p14:sldIdLst>
        </p14:section>
        <p14:section name="Tiết 2" id="{DD7DF943-936F-4592-AAAB-F544FA049C4A}">
          <p14:sldIdLst>
            <p14:sldId id="261"/>
            <p14:sldId id="262"/>
            <p14:sldId id="263"/>
            <p14:sldId id="268"/>
            <p14:sldId id="26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20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21.png"/><Relationship Id="rId9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xmlns="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xmlns="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xmlns="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xmlns="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xmlns="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xmlns="" id="{42976E72-D805-4783-B14C-CCD6189DC1FB}"/>
              </a:ext>
            </a:extLst>
          </p:cNvPr>
          <p:cNvSpPr txBox="1"/>
          <p:nvPr/>
        </p:nvSpPr>
        <p:spPr>
          <a:xfrm>
            <a:off x="2485583" y="3592168"/>
            <a:ext cx="729618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NHIỀU HƠN, ÍT HƠN, BẰNG NHAU</a:t>
            </a: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xmlns="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3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xmlns="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:a16="http://schemas.microsoft.com/office/drawing/2014/main" xmlns="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xmlns="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xmlns="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xmlns="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xmlns="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xmlns="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xmlns="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xmlns="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xmlns="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xmlns="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tenGV">
            <a:extLst>
              <a:ext uri="{FF2B5EF4-FFF2-40B4-BE49-F238E27FC236}">
                <a16:creationId xmlns:a16="http://schemas.microsoft.com/office/drawing/2014/main" xmlns="" id="{45B1AFD7-F1CC-4298-B392-F2122DE57A5B}"/>
              </a:ext>
            </a:extLst>
          </p:cNvPr>
          <p:cNvSpPr/>
          <p:nvPr/>
        </p:nvSpPr>
        <p:spPr>
          <a:xfrm>
            <a:off x="4521654" y="5431464"/>
            <a:ext cx="3474028" cy="47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867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867" b="1" kern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r>
              <a:rPr lang="en-US" altLang="zh-CN" sz="1867" b="1" kern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 Thị Phương Thảo</a:t>
            </a:r>
            <a:endParaRPr lang="zh-CN" altLang="zh-CN" sz="1467" kern="1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B1CD47D8-9B19-42AA-9B0F-E836D5E09D3C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DC5478-E486-4F25-9EE3-5F2533BFA1DB}"/>
              </a:ext>
            </a:extLst>
          </p:cNvPr>
          <p:cNvSpPr txBox="1"/>
          <p:nvPr/>
        </p:nvSpPr>
        <p:spPr>
          <a:xfrm>
            <a:off x="1101090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6336B06-9F64-417D-ACE4-BE1242ED5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2605884"/>
            <a:ext cx="6828112" cy="362743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CA18CE1-C836-4AA8-81C4-32DF7FBDBDBF}"/>
              </a:ext>
            </a:extLst>
          </p:cNvPr>
          <p:cNvSpPr txBox="1"/>
          <p:nvPr/>
        </p:nvSpPr>
        <p:spPr>
          <a:xfrm>
            <a:off x="7670245" y="2941922"/>
            <a:ext cx="3885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Số vịt d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ới n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ớc nhiều 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n số vịt trên bờ.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FF75DB1-1CF6-4EC1-AD76-8C6D0D97AD76}"/>
              </a:ext>
            </a:extLst>
          </p:cNvPr>
          <p:cNvSpPr txBox="1"/>
          <p:nvPr/>
        </p:nvSpPr>
        <p:spPr>
          <a:xfrm>
            <a:off x="7670245" y="4254484"/>
            <a:ext cx="3885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 Số vịt trên bờ ít hơn số mèo.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9DC24D72-3541-468D-8F7F-D2E9BF5352F6}"/>
              </a:ext>
            </a:extLst>
          </p:cNvPr>
          <p:cNvSpPr txBox="1"/>
          <p:nvPr/>
        </p:nvSpPr>
        <p:spPr>
          <a:xfrm>
            <a:off x="7670245" y="5567045"/>
            <a:ext cx="3885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c) Số mèo bằng số vịt.</a:t>
            </a:r>
          </a:p>
        </p:txBody>
      </p:sp>
    </p:spTree>
    <p:extLst>
      <p:ext uri="{BB962C8B-B14F-4D97-AF65-F5344CB8AC3E}">
        <p14:creationId xmlns:p14="http://schemas.microsoft.com/office/powerpoint/2010/main" val="73657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C03168FF-7D46-4491-8473-C4F889312A4B}"/>
              </a:ext>
            </a:extLst>
          </p:cNvPr>
          <p:cNvGrpSpPr/>
          <p:nvPr/>
        </p:nvGrpSpPr>
        <p:grpSpPr>
          <a:xfrm>
            <a:off x="1755322" y="1709935"/>
            <a:ext cx="8262257" cy="2148286"/>
            <a:chOff x="1755322" y="1633735"/>
            <a:chExt cx="8262257" cy="2148286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xmlns="" id="{8668A857-2C2A-4513-BB14-EF8370F1CAE8}"/>
                </a:ext>
              </a:extLst>
            </p:cNvPr>
            <p:cNvSpPr/>
            <p:nvPr/>
          </p:nvSpPr>
          <p:spPr>
            <a:xfrm>
              <a:off x="1755322" y="1633735"/>
              <a:ext cx="8262257" cy="21482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62BA9891-05B5-422F-858E-DFF51EF38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3887" y="1709935"/>
              <a:ext cx="3426249" cy="2030144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9B805C5-BB56-4670-932B-C59AA97476C8}"/>
              </a:ext>
            </a:extLst>
          </p:cNvPr>
          <p:cNvSpPr txBox="1"/>
          <p:nvPr/>
        </p:nvSpPr>
        <p:spPr>
          <a:xfrm>
            <a:off x="6022331" y="2085848"/>
            <a:ext cx="3142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Số ếch </a:t>
            </a:r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số lá.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C709F4E1-BE07-4339-87AE-709DC82CBCDF}"/>
              </a:ext>
            </a:extLst>
          </p:cNvPr>
          <p:cNvSpPr txBox="1"/>
          <p:nvPr/>
        </p:nvSpPr>
        <p:spPr>
          <a:xfrm>
            <a:off x="6022331" y="2907721"/>
            <a:ext cx="2593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Số lá </a:t>
            </a:r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 h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số ếch.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2AF8457E-D7E0-4E8D-8B35-85F4E9F5A46C}"/>
              </a:ext>
            </a:extLst>
          </p:cNvPr>
          <p:cNvCxnSpPr>
            <a:cxnSpLocks/>
          </p:cNvCxnSpPr>
          <p:nvPr/>
        </p:nvCxnSpPr>
        <p:spPr>
          <a:xfrm>
            <a:off x="2844058" y="2784078"/>
            <a:ext cx="0" cy="420173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408E290E-F776-4560-92D0-AD60F419EAAC}"/>
              </a:ext>
            </a:extLst>
          </p:cNvPr>
          <p:cNvSpPr/>
          <p:nvPr/>
        </p:nvSpPr>
        <p:spPr>
          <a:xfrm>
            <a:off x="6984094" y="2140024"/>
            <a:ext cx="1359806" cy="405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8D07E596-E47D-4C2E-BD13-EF294D2B254C}"/>
              </a:ext>
            </a:extLst>
          </p:cNvPr>
          <p:cNvSpPr/>
          <p:nvPr/>
        </p:nvSpPr>
        <p:spPr>
          <a:xfrm>
            <a:off x="6775450" y="2930339"/>
            <a:ext cx="819150" cy="405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B15F023C-273D-4C28-8672-41640BC3884A}"/>
              </a:ext>
            </a:extLst>
          </p:cNvPr>
          <p:cNvCxnSpPr>
            <a:cxnSpLocks/>
          </p:cNvCxnSpPr>
          <p:nvPr/>
        </p:nvCxnSpPr>
        <p:spPr>
          <a:xfrm>
            <a:off x="3901333" y="2812471"/>
            <a:ext cx="0" cy="420173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02A2990D-F3A7-4046-8DC8-2ED41EAF4CA5}"/>
              </a:ext>
            </a:extLst>
          </p:cNvPr>
          <p:cNvGrpSpPr/>
          <p:nvPr/>
        </p:nvGrpSpPr>
        <p:grpSpPr>
          <a:xfrm>
            <a:off x="1755322" y="4258980"/>
            <a:ext cx="8262257" cy="2148286"/>
            <a:chOff x="1755322" y="4258980"/>
            <a:chExt cx="8262257" cy="2148286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xmlns="" id="{AEB36436-00C6-48CA-A199-8657D628EF34}"/>
                </a:ext>
              </a:extLst>
            </p:cNvPr>
            <p:cNvSpPr/>
            <p:nvPr/>
          </p:nvSpPr>
          <p:spPr>
            <a:xfrm>
              <a:off x="1755322" y="4258980"/>
              <a:ext cx="8262257" cy="21482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xmlns="" id="{B008D658-A766-46A2-A552-70830969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4151" y="4339389"/>
              <a:ext cx="3340898" cy="1987468"/>
            </a:xfrm>
            <a:prstGeom prst="rect">
              <a:avLst/>
            </a:prstGeom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6047820A-806E-467B-928C-7F051A6F39A3}"/>
              </a:ext>
            </a:extLst>
          </p:cNvPr>
          <p:cNvSpPr txBox="1"/>
          <p:nvPr/>
        </p:nvSpPr>
        <p:spPr>
          <a:xfrm>
            <a:off x="6022331" y="5002277"/>
            <a:ext cx="2903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Số thỏ </a:t>
            </a:r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số cà rốt.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7FA4644D-9E37-4AF4-BA94-778D5F3936A9}"/>
              </a:ext>
            </a:extLst>
          </p:cNvPr>
          <p:cNvSpPr/>
          <p:nvPr/>
        </p:nvSpPr>
        <p:spPr>
          <a:xfrm>
            <a:off x="6984094" y="5022116"/>
            <a:ext cx="654956" cy="405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4FFF1AB8-E93E-45E1-9421-398F635BD253}"/>
              </a:ext>
            </a:extLst>
          </p:cNvPr>
          <p:cNvCxnSpPr>
            <a:cxnSpLocks/>
          </p:cNvCxnSpPr>
          <p:nvPr/>
        </p:nvCxnSpPr>
        <p:spPr>
          <a:xfrm flipH="1">
            <a:off x="2564130" y="5554155"/>
            <a:ext cx="87523" cy="357811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82C1C133-94DA-46B2-B994-0890B9EA90DF}"/>
              </a:ext>
            </a:extLst>
          </p:cNvPr>
          <p:cNvCxnSpPr>
            <a:cxnSpLocks/>
          </p:cNvCxnSpPr>
          <p:nvPr/>
        </p:nvCxnSpPr>
        <p:spPr>
          <a:xfrm flipH="1">
            <a:off x="3303270" y="5554155"/>
            <a:ext cx="93238" cy="420173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F8FA8764-3A83-410D-B07F-5C5A037970DA}"/>
              </a:ext>
            </a:extLst>
          </p:cNvPr>
          <p:cNvCxnSpPr>
            <a:cxnSpLocks/>
          </p:cNvCxnSpPr>
          <p:nvPr/>
        </p:nvCxnSpPr>
        <p:spPr>
          <a:xfrm flipH="1">
            <a:off x="4042410" y="5554155"/>
            <a:ext cx="98953" cy="420173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8A75914D-9320-46B5-84D0-2710011E76B8}"/>
              </a:ext>
            </a:extLst>
          </p:cNvPr>
          <p:cNvCxnSpPr>
            <a:cxnSpLocks/>
          </p:cNvCxnSpPr>
          <p:nvPr/>
        </p:nvCxnSpPr>
        <p:spPr>
          <a:xfrm flipH="1">
            <a:off x="4823518" y="5463942"/>
            <a:ext cx="179012" cy="578966"/>
          </a:xfrm>
          <a:prstGeom prst="line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60" grpId="0" animBg="1"/>
      <p:bldP spid="60" grpId="1" animBg="1"/>
      <p:bldP spid="61" grpId="0" animBg="1"/>
      <p:bldP spid="61" grpId="1" animBg="1"/>
      <p:bldP spid="72" grpId="0"/>
      <p:bldP spid="73" grpId="0" animBg="1"/>
      <p:bldP spid="7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2F8C786-8AAE-4166-9D45-DB03ED389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699" y="2275190"/>
            <a:ext cx="8189192" cy="42888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6327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bướm nhiều hơn hay số hoa nhiều hơn?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6087D192-141F-4BF0-AF30-E0E8C88CE1F8}"/>
              </a:ext>
            </a:extLst>
          </p:cNvPr>
          <p:cNvCxnSpPr>
            <a:cxnSpLocks/>
          </p:cNvCxnSpPr>
          <p:nvPr/>
        </p:nvCxnSpPr>
        <p:spPr>
          <a:xfrm>
            <a:off x="2952750" y="4076700"/>
            <a:ext cx="342900" cy="361950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6817A44-377B-407A-803D-3093B349EDDE}"/>
              </a:ext>
            </a:extLst>
          </p:cNvPr>
          <p:cNvCxnSpPr>
            <a:cxnSpLocks/>
          </p:cNvCxnSpPr>
          <p:nvPr/>
        </p:nvCxnSpPr>
        <p:spPr>
          <a:xfrm>
            <a:off x="4048680" y="3810000"/>
            <a:ext cx="761445" cy="714375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F1D83FF-1A9D-4435-9E88-4CC5C818E2DB}"/>
              </a:ext>
            </a:extLst>
          </p:cNvPr>
          <p:cNvCxnSpPr>
            <a:cxnSpLocks/>
          </p:cNvCxnSpPr>
          <p:nvPr/>
        </p:nvCxnSpPr>
        <p:spPr>
          <a:xfrm>
            <a:off x="5370739" y="3810000"/>
            <a:ext cx="612387" cy="714375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5BA8DA2D-7F22-4DBB-BA6B-A33363CBB4DE}"/>
              </a:ext>
            </a:extLst>
          </p:cNvPr>
          <p:cNvCxnSpPr>
            <a:cxnSpLocks/>
          </p:cNvCxnSpPr>
          <p:nvPr/>
        </p:nvCxnSpPr>
        <p:spPr>
          <a:xfrm>
            <a:off x="6543740" y="3943350"/>
            <a:ext cx="671366" cy="819150"/>
          </a:xfrm>
          <a:prstGeom prst="line">
            <a:avLst/>
          </a:prstGeom>
          <a:ln w="381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928F5B8-62A5-4836-BCA4-F69FCD76E6CD}"/>
              </a:ext>
            </a:extLst>
          </p:cNvPr>
          <p:cNvSpPr txBox="1"/>
          <p:nvPr/>
        </p:nvSpPr>
        <p:spPr>
          <a:xfrm>
            <a:off x="9193162" y="4517677"/>
            <a:ext cx="1937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bướm </a:t>
            </a:r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số hoa.</a:t>
            </a:r>
          </a:p>
        </p:txBody>
      </p:sp>
    </p:spTree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F760940-CC82-488C-B06A-8B9082D6E1A6}"/>
              </a:ext>
            </a:extLst>
          </p:cNvPr>
          <p:cNvSpPr txBox="1"/>
          <p:nvPr/>
        </p:nvSpPr>
        <p:spPr>
          <a:xfrm>
            <a:off x="8837935" y="4047555"/>
            <a:ext cx="3165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Số ổ cắm nhiều hơn số đồ vật.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F54D477-7717-4347-88A7-5B4285035958}"/>
              </a:ext>
            </a:extLst>
          </p:cNvPr>
          <p:cNvSpPr txBox="1"/>
          <p:nvPr/>
        </p:nvSpPr>
        <p:spPr>
          <a:xfrm>
            <a:off x="8837935" y="5268345"/>
            <a:ext cx="3165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 Số đồ vật nhiều hơn số ổ cắm.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B557A04-4C44-4749-95BF-04E5B08D30AC}"/>
              </a:ext>
            </a:extLst>
          </p:cNvPr>
          <p:cNvSpPr txBox="1"/>
          <p:nvPr/>
        </p:nvSpPr>
        <p:spPr>
          <a:xfrm>
            <a:off x="8837935" y="4047555"/>
            <a:ext cx="307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Số ổ cắm </a:t>
            </a:r>
            <a:r>
              <a:rPr lang="en-GB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số đồ vật.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F10A6C7-6AF3-4EF3-960E-5EC32CA1A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84523"/>
            <a:ext cx="8385597" cy="32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338074F-ACCA-4EAF-8DAA-C8B348319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439" y="1321965"/>
            <a:ext cx="6596444" cy="473090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22D4A1D-3EEE-4F3D-8C72-1C0AE13E09FB}"/>
              </a:ext>
            </a:extLst>
          </p:cNvPr>
          <p:cNvSpPr txBox="1"/>
          <p:nvPr/>
        </p:nvSpPr>
        <p:spPr>
          <a:xfrm>
            <a:off x="1132708" y="2736530"/>
            <a:ext cx="4169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Số chim nhiều h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n số cá.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7DD0134-A69B-44B8-981E-3933DDD9BFF1}"/>
              </a:ext>
            </a:extLst>
          </p:cNvPr>
          <p:cNvSpPr txBox="1"/>
          <p:nvPr/>
        </p:nvSpPr>
        <p:spPr>
          <a:xfrm>
            <a:off x="1132708" y="3662218"/>
            <a:ext cx="3453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Số chim bằng số cá.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63B49BC-6731-45D7-942D-E82664D29DD0}"/>
              </a:ext>
            </a:extLst>
          </p:cNvPr>
          <p:cNvSpPr txBox="1"/>
          <p:nvPr/>
        </p:nvSpPr>
        <p:spPr>
          <a:xfrm>
            <a:off x="1132708" y="4587906"/>
            <a:ext cx="3472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c) Số cá ít h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n số mèo.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C087BE5-223F-4462-9089-B8136A923A87}"/>
              </a:ext>
            </a:extLst>
          </p:cNvPr>
          <p:cNvSpPr txBox="1"/>
          <p:nvPr/>
        </p:nvSpPr>
        <p:spPr>
          <a:xfrm>
            <a:off x="1132708" y="3662218"/>
            <a:ext cx="3515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Số chim </a:t>
            </a:r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số cá.</a:t>
            </a:r>
          </a:p>
        </p:txBody>
      </p:sp>
    </p:spTree>
    <p:extLst>
      <p:ext uri="{BB962C8B-B14F-4D97-AF65-F5344CB8AC3E}">
        <p14:creationId xmlns:p14="http://schemas.microsoft.com/office/powerpoint/2010/main" val="212680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/>
      <p:bldP spid="36" grpId="1"/>
      <p:bldP spid="37" grpId="0"/>
      <p:bldP spid="37" grpId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11EBC2F-0020-42C9-A5E3-BE777040D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948" y="2186729"/>
            <a:ext cx="4407790" cy="441998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4C947DC-B2FE-4FFD-8886-968516FC19E0}"/>
              </a:ext>
            </a:extLst>
          </p:cNvPr>
          <p:cNvGrpSpPr/>
          <p:nvPr/>
        </p:nvGrpSpPr>
        <p:grpSpPr>
          <a:xfrm>
            <a:off x="841948" y="3335759"/>
            <a:ext cx="5270149" cy="955953"/>
            <a:chOff x="289990" y="3385767"/>
            <a:chExt cx="5270149" cy="95595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E3AF96B0-34E0-47A4-995F-BB7E10F7DA15}"/>
                </a:ext>
              </a:extLst>
            </p:cNvPr>
            <p:cNvSpPr txBox="1"/>
            <p:nvPr/>
          </p:nvSpPr>
          <p:spPr>
            <a:xfrm>
              <a:off x="289990" y="3818500"/>
              <a:ext cx="43925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Số                  nhiều h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 số</a:t>
              </a:r>
            </a:p>
          </p:txBody>
        </p:sp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xmlns="" id="{352E7D98-EF7D-48D2-9CB2-DFE90CA3AFF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06429"/>
                </p:ext>
              </p:extLst>
            </p:nvPr>
          </p:nvGraphicFramePr>
          <p:xfrm>
            <a:off x="1372086" y="3818500"/>
            <a:ext cx="1213180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0" name="Image" r:id="rId5" imgW="670320" imgH="289440" progId="Photoshop.Image.13">
                    <p:embed/>
                  </p:oleObj>
                </mc:Choice>
                <mc:Fallback>
                  <p:oleObj name="Image" r:id="rId5" imgW="670320" imgH="289440" progId="Photoshop.Image.13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xmlns="" id="{75C5ABA6-2D24-49B2-927C-5E90D3B6A97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372086" y="3818500"/>
                          <a:ext cx="1213180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xmlns="" id="{36FF6B27-7255-4358-9D42-A70B91D73DD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0699958"/>
                </p:ext>
              </p:extLst>
            </p:nvPr>
          </p:nvGraphicFramePr>
          <p:xfrm>
            <a:off x="4702131" y="3385767"/>
            <a:ext cx="858008" cy="9559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1" name="Image" r:id="rId7" imgW="347400" imgH="387000" progId="Photoshop.Image.13">
                    <p:embed/>
                  </p:oleObj>
                </mc:Choice>
                <mc:Fallback>
                  <p:oleObj name="Image" r:id="rId7" imgW="347400" imgH="387000" progId="Photoshop.Image.13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xmlns="" id="{577EA592-59C6-4028-9FEA-7204FFD80F1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702131" y="3385767"/>
                          <a:ext cx="858008" cy="9559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6311CC0-31BA-412D-9E9E-57C6E050A63B}"/>
              </a:ext>
            </a:extLst>
          </p:cNvPr>
          <p:cNvGrpSpPr/>
          <p:nvPr/>
        </p:nvGrpSpPr>
        <p:grpSpPr>
          <a:xfrm>
            <a:off x="839833" y="4655136"/>
            <a:ext cx="5407426" cy="955953"/>
            <a:chOff x="289990" y="4469609"/>
            <a:chExt cx="5407426" cy="95595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2EE2D31-5036-4AB2-94AF-A3E1B2309795}"/>
                </a:ext>
              </a:extLst>
            </p:cNvPr>
            <p:cNvSpPr txBox="1"/>
            <p:nvPr/>
          </p:nvSpPr>
          <p:spPr>
            <a:xfrm>
              <a:off x="289990" y="4851214"/>
              <a:ext cx="41440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Số               nhiều h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 số</a:t>
              </a:r>
            </a:p>
          </p:txBody>
        </p:sp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xmlns="" id="{6EC6321F-BDF1-4E85-BE26-E441A025521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6248488"/>
                </p:ext>
              </p:extLst>
            </p:nvPr>
          </p:nvGraphicFramePr>
          <p:xfrm>
            <a:off x="1439128" y="4469609"/>
            <a:ext cx="858008" cy="9559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2" name="Image" r:id="rId9" imgW="347400" imgH="387000" progId="Photoshop.Image.13">
                    <p:embed/>
                  </p:oleObj>
                </mc:Choice>
                <mc:Fallback>
                  <p:oleObj name="Image" r:id="rId9" imgW="347400" imgH="387000" progId="Photoshop.Image.13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xmlns="" id="{26927D96-613B-4362-BCB5-8AFC08DA2A9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439128" y="4469609"/>
                          <a:ext cx="858008" cy="9559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xmlns="" id="{E8863CAE-5491-4859-BD4E-91503206FC9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4872408"/>
                </p:ext>
              </p:extLst>
            </p:nvPr>
          </p:nvGraphicFramePr>
          <p:xfrm>
            <a:off x="4484236" y="4796101"/>
            <a:ext cx="1213180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3" name="Image" r:id="rId10" imgW="670320" imgH="289440" progId="Photoshop.Image.13">
                    <p:embed/>
                  </p:oleObj>
                </mc:Choice>
                <mc:Fallback>
                  <p:oleObj name="Image" r:id="rId10" imgW="670320" imgH="289440" progId="Photoshop.Image.13">
                    <p:embed/>
                    <p:pic>
                      <p:nvPicPr>
                        <p:cNvPr id="28" name="Object 27">
                          <a:extLst>
                            <a:ext uri="{FF2B5EF4-FFF2-40B4-BE49-F238E27FC236}">
                              <a16:creationId xmlns:a16="http://schemas.microsoft.com/office/drawing/2014/main" xmlns="" id="{B524DCC8-A52F-40C5-8D27-7A6E4EEA3CE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484236" y="4796101"/>
                          <a:ext cx="1213180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12998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6322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nấm nhiều hơn hay số nhím nhiều hơn?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DDF18BF-0FE5-476B-9EA9-9553D5677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104" y="2514271"/>
            <a:ext cx="7764961" cy="424794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C4DCFCF-E13A-42A9-95F2-C190F547E821}"/>
              </a:ext>
            </a:extLst>
          </p:cNvPr>
          <p:cNvSpPr txBox="1"/>
          <p:nvPr/>
        </p:nvSpPr>
        <p:spPr>
          <a:xfrm>
            <a:off x="9194065" y="4265053"/>
            <a:ext cx="2220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nấm </a:t>
            </a:r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số nhím.</a:t>
            </a:r>
          </a:p>
        </p:txBody>
      </p:sp>
    </p:spTree>
    <p:extLst>
      <p:ext uri="{BB962C8B-B14F-4D97-AF65-F5344CB8AC3E}">
        <p14:creationId xmlns:p14="http://schemas.microsoft.com/office/powerpoint/2010/main" val="11918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D9D31066-19A1-4E67-A0A2-D9DADB020E52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4644E8-BE2E-4AAC-AE03-DF78FA2673F4}"/>
              </a:ext>
            </a:extLst>
          </p:cNvPr>
          <p:cNvSpPr txBox="1"/>
          <p:nvPr/>
        </p:nvSpPr>
        <p:spPr>
          <a:xfrm>
            <a:off x="1101090" y="1915180"/>
            <a:ext cx="3392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8F9814C-D41D-4E45-8974-63DC42C1F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3219937"/>
            <a:ext cx="11134643" cy="34382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38B24F-B036-4152-BCFE-35203722953D}"/>
              </a:ext>
            </a:extLst>
          </p:cNvPr>
          <p:cNvSpPr txBox="1"/>
          <p:nvPr/>
        </p:nvSpPr>
        <p:spPr>
          <a:xfrm>
            <a:off x="1101090" y="2438400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cà rốt để: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ECF8BC8D-CC13-47CB-AAB2-9DD80AEDD3F2}"/>
              </a:ext>
            </a:extLst>
          </p:cNvPr>
          <p:cNvSpPr/>
          <p:nvPr/>
        </p:nvSpPr>
        <p:spPr>
          <a:xfrm>
            <a:off x="7625518" y="3986748"/>
            <a:ext cx="832514" cy="83251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86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D9D31066-19A1-4E67-A0A2-D9DADB020E52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4644E8-BE2E-4AAC-AE03-DF78FA2673F4}"/>
              </a:ext>
            </a:extLst>
          </p:cNvPr>
          <p:cNvSpPr txBox="1"/>
          <p:nvPr/>
        </p:nvSpPr>
        <p:spPr>
          <a:xfrm>
            <a:off x="1101090" y="1915180"/>
            <a:ext cx="3392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38B24F-B036-4152-BCFE-35203722953D}"/>
              </a:ext>
            </a:extLst>
          </p:cNvPr>
          <p:cNvSpPr txBox="1"/>
          <p:nvPr/>
        </p:nvSpPr>
        <p:spPr>
          <a:xfrm>
            <a:off x="1101090" y="2438400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cà rốt để: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4C1F841-CAF3-4977-9CF8-A522EB3D6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18" y="3429000"/>
            <a:ext cx="9370364" cy="3158002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xmlns="" id="{ECF8BC8D-CC13-47CB-AAB2-9DD80AEDD3F2}"/>
              </a:ext>
            </a:extLst>
          </p:cNvPr>
          <p:cNvSpPr/>
          <p:nvPr/>
        </p:nvSpPr>
        <p:spPr>
          <a:xfrm>
            <a:off x="7452432" y="5183035"/>
            <a:ext cx="832514" cy="83251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62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8&quot;/&gt;&lt;/object&gt;&lt;object type=&quot;3&quot; unique_id=&quot;10013&quot;&gt;&lt;property id=&quot;20148&quot; value=&quot;5&quot;/&gt;&lt;property id=&quot;20300&quot; value=&quot;Slide 10&quot;/&gt;&lt;property id=&quot;20307&quot; value=&quot;26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254</Words>
  <Application>Microsoft Office PowerPoint</Application>
  <PresentationFormat>Custom</PresentationFormat>
  <Paragraphs>41</Paragraphs>
  <Slides>10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A</cp:lastModifiedBy>
  <cp:revision>42</cp:revision>
  <dcterms:created xsi:type="dcterms:W3CDTF">2020-08-20T03:35:56Z</dcterms:created>
  <dcterms:modified xsi:type="dcterms:W3CDTF">2020-11-24T15:13:06Z</dcterms:modified>
</cp:coreProperties>
</file>