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495800" y="4636030"/>
            <a:ext cx="43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079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0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20: &amp;#x0D;ÔN TẬP CHU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34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20:  ÔN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19</cp:revision>
  <dcterms:created xsi:type="dcterms:W3CDTF">2020-08-16T14:42:24Z</dcterms:created>
  <dcterms:modified xsi:type="dcterms:W3CDTF">2020-12-27T15:21:14Z</dcterms:modified>
</cp:coreProperties>
</file>