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8" r:id="rId3"/>
    <p:sldId id="281" r:id="rId4"/>
    <p:sldId id="291" r:id="rId5"/>
    <p:sldId id="283" r:id="rId6"/>
    <p:sldId id="292" r:id="rId7"/>
    <p:sldId id="293" r:id="rId8"/>
    <p:sldId id="284" r:id="rId9"/>
    <p:sldId id="285" r:id="rId10"/>
    <p:sldId id="286" r:id="rId11"/>
    <p:sldId id="287" r:id="rId12"/>
    <p:sldId id="288" r:id="rId13"/>
  </p:sldIdLst>
  <p:sldSz cx="9144000" cy="5143500" type="screen16x9"/>
  <p:notesSz cx="6858000" cy="9144000"/>
  <p:custDataLst>
    <p:tags r:id="rId15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91"/>
            <p14:sldId id="283"/>
            <p14:sldId id="292"/>
            <p14:sldId id="293"/>
            <p14:sldId id="284"/>
          </p14:sldIdLst>
        </p14:section>
        <p14:section name="Tiết 2" id="{9F60823D-ED45-406B-A127-289E07A3A261}">
          <p14:sldIdLst>
            <p14:sldId id="285"/>
            <p14:sldId id="286"/>
            <p14:sldId id="287"/>
            <p14:sldId id="288"/>
          </p14:sldIdLst>
        </p14:section>
      </p14:sectionLst>
    </p:ex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BBBC"/>
    <a:srgbClr val="F7F6D8"/>
    <a:srgbClr val="FCD2EE"/>
    <a:srgbClr val="E1B7E1"/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86885" autoAdjust="0"/>
  </p:normalViewPr>
  <p:slideViewPr>
    <p:cSldViewPr snapToGrid="0">
      <p:cViewPr>
        <p:scale>
          <a:sx n="84" d="100"/>
          <a:sy n="84" d="100"/>
        </p:scale>
        <p:origin x="-906" y="-31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27/12/2020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2015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298392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65023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51192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5852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6552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2020/12/27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0070" y="310388"/>
            <a:ext cx="819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18: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endParaRPr lang="en-US" altLang="zh-CN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4000" b="1" dirty="0" smtClean="0">
                <a:ln w="9525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4000" b="1" dirty="0">
              <a:ln w="9525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250260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 viên</a:t>
            </a:r>
            <a:r>
              <a:rPr lang="en-US" altLang="zh-CN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Đỗ Thị Phương Thảo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7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3" y="784270"/>
            <a:ext cx="9053689" cy="4315752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6773333" y="-4892"/>
            <a:ext cx="2345267" cy="1021026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3028917" y="4266363"/>
            <a:ext cx="3744416" cy="720080"/>
            <a:chOff x="2843808" y="5445224"/>
            <a:chExt cx="3744416" cy="720080"/>
          </a:xfrm>
        </p:grpSpPr>
        <p:sp>
          <p:nvSpPr>
            <p:cNvPr id="25" name="Rounded Rectangle 24"/>
            <p:cNvSpPr/>
            <p:nvPr/>
          </p:nvSpPr>
          <p:spPr>
            <a:xfrm>
              <a:off x="284380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56388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+</a:t>
              </a:r>
              <a:endPara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428396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004048" y="5445224"/>
              <a:ext cx="720080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</a:rPr>
                <a:t>=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724128" y="5445224"/>
              <a:ext cx="864096" cy="72008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 smtClean="0">
                  <a:solidFill>
                    <a:srgbClr val="FF0000"/>
                  </a:solidFill>
                </a:rPr>
                <a:t>6</a:t>
              </a:r>
              <a:endParaRPr lang="en-US" sz="40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9706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64" y="115360"/>
            <a:ext cx="2425056" cy="9166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44268" y="835839"/>
            <a:ext cx="85739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Cách</a:t>
            </a:r>
            <a:r>
              <a:rPr lang="en-US" sz="28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chơi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Chơi theo nhóm</a:t>
            </a:r>
          </a:p>
          <a:p>
            <a:pPr marL="285750" indent="-285750" algn="just">
              <a:buFontTx/>
              <a:buChar char="-"/>
            </a:pP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chơi bắt đầu từ ô xuất phát.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đến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lượt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người chơi gieo xúc xắc.</a:t>
            </a:r>
          </a:p>
          <a:p>
            <a:pPr algn="just"/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Đếm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số chấm ở mặt trên xúc xắc rồi di chuyển qua các ô bằng với số chấm đó. Tính kết quả tại ô đó rồi bắt một con gà ghi số bằng với kết quả phép tính.</a:t>
            </a:r>
          </a:p>
          <a:p>
            <a:pPr algn="just"/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- 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Trò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chơi kết thúc khi bắt được 5 con </a:t>
            </a:r>
            <a:r>
              <a:rPr lang="en-US" sz="28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gà</a:t>
            </a:r>
            <a:r>
              <a:rPr lang="en-US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9750" y="105340"/>
            <a:ext cx="279451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BẮT GÀ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89795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95"/>
            <a:ext cx="9189155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2267" y="4346222"/>
            <a:ext cx="1433689" cy="77258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97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63240" y="1481480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5168" y="1620001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a.     2 + 1             3 + 6             4 + 5</a:t>
            </a:r>
          </a:p>
          <a:p>
            <a:r>
              <a:rPr lang="en-US" sz="4000" dirty="0" smtClean="0"/>
              <a:t>        5 </a:t>
            </a:r>
            <a:r>
              <a:rPr lang="en-US" sz="4000" dirty="0"/>
              <a:t>+ 2         </a:t>
            </a:r>
            <a:r>
              <a:rPr lang="en-US" sz="4000" dirty="0" smtClean="0"/>
              <a:t>    </a:t>
            </a:r>
            <a:r>
              <a:rPr lang="en-US" sz="4000" dirty="0"/>
              <a:t>8 + 0       </a:t>
            </a:r>
            <a:r>
              <a:rPr lang="en-US" sz="4000" dirty="0" smtClean="0"/>
              <a:t>      </a:t>
            </a:r>
            <a:r>
              <a:rPr lang="en-US" sz="4000" dirty="0"/>
              <a:t>2 + 7</a:t>
            </a:r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sp>
        <p:nvSpPr>
          <p:cNvPr id="13" name="Rounded Rectangle 12"/>
          <p:cNvSpPr/>
          <p:nvPr/>
        </p:nvSpPr>
        <p:spPr>
          <a:xfrm>
            <a:off x="251344" y="3324445"/>
            <a:ext cx="8698695" cy="1676401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55897" y="3531286"/>
            <a:ext cx="906520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  <a:r>
              <a:rPr lang="en-US" sz="4000" dirty="0" smtClean="0"/>
              <a:t>.     3 - 1             9 </a:t>
            </a:r>
            <a:r>
              <a:rPr lang="en-US" sz="4000" dirty="0"/>
              <a:t>-</a:t>
            </a:r>
            <a:r>
              <a:rPr lang="en-US" sz="4000" dirty="0" smtClean="0"/>
              <a:t> 6             10 - </a:t>
            </a:r>
            <a:r>
              <a:rPr lang="en-US" sz="4000" dirty="0"/>
              <a:t>4</a:t>
            </a:r>
            <a:endParaRPr lang="en-US" sz="4000" dirty="0" smtClean="0"/>
          </a:p>
          <a:p>
            <a:r>
              <a:rPr lang="en-US" sz="4000" dirty="0" smtClean="0"/>
              <a:t>        4 - </a:t>
            </a:r>
            <a:r>
              <a:rPr lang="en-US" sz="4000" dirty="0"/>
              <a:t>2         </a:t>
            </a:r>
            <a:r>
              <a:rPr lang="en-US" sz="4000" dirty="0" smtClean="0"/>
              <a:t>    </a:t>
            </a:r>
            <a:r>
              <a:rPr lang="en-US" sz="4000" dirty="0"/>
              <a:t>8 </a:t>
            </a:r>
            <a:r>
              <a:rPr lang="en-US" sz="4000" dirty="0" smtClean="0"/>
              <a:t>- </a:t>
            </a:r>
            <a:r>
              <a:rPr lang="en-US" sz="4000" dirty="0"/>
              <a:t>0       </a:t>
            </a:r>
            <a:r>
              <a:rPr lang="en-US" sz="4000" dirty="0" smtClean="0"/>
              <a:t>      6 - 3</a:t>
            </a:r>
            <a:endParaRPr lang="en-US" sz="4000" dirty="0"/>
          </a:p>
          <a:p>
            <a:pPr marL="342900" indent="-342900">
              <a:buAutoNum type="alphaLcParenR"/>
            </a:pPr>
            <a:endParaRPr lang="en-US" sz="4000" dirty="0" smtClean="0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239466" y="0"/>
            <a:ext cx="2548890" cy="11015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94525" y="1590013"/>
            <a:ext cx="8686799" cy="167640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33875" y="1615645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a.  2 + 1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3 + 6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4 + 5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5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8 + 0 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2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7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48762" y="3467100"/>
            <a:ext cx="8698695" cy="1500012"/>
          </a:xfrm>
          <a:prstGeom prst="roundRect">
            <a:avLst/>
          </a:prstGeom>
          <a:solidFill>
            <a:srgbClr val="E1B7E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64604" y="3526930"/>
            <a:ext cx="906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b.  3 - 1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9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6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10 - 4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  <a:p>
            <a:r>
              <a:rPr lang="en-US" sz="3600" dirty="0" smtClean="0">
                <a:latin typeface="Arial" pitchFamily="34" charset="0"/>
                <a:cs typeface="Arial" pitchFamily="34" charset="0"/>
              </a:rPr>
              <a:t>      4 -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2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8 - </a:t>
            </a:r>
            <a:r>
              <a:rPr lang="en-US" sz="3600" dirty="0">
                <a:latin typeface="Arial" pitchFamily="34" charset="0"/>
                <a:cs typeface="Arial" pitchFamily="34" charset="0"/>
              </a:rPr>
              <a:t>0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           6 - 3   = </a:t>
            </a:r>
            <a:r>
              <a:rPr lang="en-US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lphaLcParenR"/>
            </a:pP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16859" y="1004710"/>
            <a:ext cx="439497" cy="437443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9" name="文本框 6"/>
          <p:cNvSpPr txBox="1"/>
          <p:nvPr/>
        </p:nvSpPr>
        <p:spPr>
          <a:xfrm>
            <a:off x="1756101" y="0"/>
            <a:ext cx="7387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20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0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20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0730" y="925891"/>
            <a:ext cx="2860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Tính nhẩm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/>
      <p:bldP spid="12" grpId="1"/>
      <p:bldP spid="13" grpId="0" animBg="1"/>
      <p:bldP spid="13" grpId="1" animBg="1"/>
      <p:bldP spid="14" grpId="0"/>
      <p:bldP spid="14" grpId="1"/>
      <p:bldP spid="10" grpId="0" animBg="1"/>
      <p:bldP spid="15" grpId="0"/>
      <p:bldP spid="16" grpId="0" animBg="1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Arrow Connector 7"/>
          <p:cNvCxnSpPr/>
          <p:nvPr/>
        </p:nvCxnSpPr>
        <p:spPr>
          <a:xfrm flipV="1">
            <a:off x="2717074" y="2624125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834641" y="2132312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+ 3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38414" y="2364388"/>
            <a:ext cx="873579" cy="515231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4487705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892168" y="2609316"/>
            <a:ext cx="927463" cy="195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Extract 19"/>
          <p:cNvSpPr/>
          <p:nvPr/>
        </p:nvSpPr>
        <p:spPr>
          <a:xfrm>
            <a:off x="5214526" y="2364388"/>
            <a:ext cx="958492" cy="504552"/>
          </a:xfrm>
          <a:prstGeom prst="flowChartExtract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6767582" y="2315626"/>
            <a:ext cx="992777" cy="576286"/>
          </a:xfrm>
          <a:prstGeom prst="star7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657929" y="2119637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-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24423" y="2105320"/>
            <a:ext cx="1593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+ 6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782104" y="233381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0680" y="237482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14349" y="228973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tx2"/>
                </a:solidFill>
              </a:rPr>
              <a:t>?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024744" y="2364388"/>
            <a:ext cx="705394" cy="58782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97407" y="2358620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26699" y="3106140"/>
            <a:ext cx="1352822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&gt;; &lt;; =</a:t>
            </a: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44791" y="3146839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b)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72077" y="1491899"/>
            <a:ext cx="679515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Số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871662" y="1550741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6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52254" y="-28910"/>
            <a:ext cx="2548890" cy="1193745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713827" y="1547723"/>
            <a:ext cx="4748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a)</a:t>
            </a:r>
            <a:endParaRPr lang="en-US" sz="2800" b="1" dirty="0"/>
          </a:p>
        </p:txBody>
      </p:sp>
      <p:sp>
        <p:nvSpPr>
          <p:cNvPr id="39" name="Rectangle 38"/>
          <p:cNvSpPr/>
          <p:nvPr/>
        </p:nvSpPr>
        <p:spPr>
          <a:xfrm>
            <a:off x="2772193" y="3158392"/>
            <a:ext cx="3513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/>
              <a:t>?</a:t>
            </a:r>
            <a:endParaRPr lang="en-US" sz="2800" b="1" dirty="0"/>
          </a:p>
        </p:txBody>
      </p:sp>
      <p:sp>
        <p:nvSpPr>
          <p:cNvPr id="40" name="Rectangle 39"/>
          <p:cNvSpPr/>
          <p:nvPr/>
        </p:nvSpPr>
        <p:spPr>
          <a:xfrm>
            <a:off x="783771" y="3905796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839183" y="392038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5 + 4</a:t>
            </a:r>
            <a:endParaRPr lang="en-US" sz="32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2655027" y="3909975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044996" y="3995579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22188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4927754" y="3905993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9 - 7</a:t>
            </a:r>
            <a:endParaRPr lang="en-US" sz="32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3754265" y="3870658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257839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557154" y="3891605"/>
            <a:ext cx="2314994" cy="58517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6612566" y="3906192"/>
            <a:ext cx="12485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8 + 0</a:t>
            </a:r>
            <a:endParaRPr lang="en-US" sz="32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8428410" y="3895784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9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7846094" y="3954262"/>
            <a:ext cx="507866" cy="459854"/>
          </a:xfrm>
          <a:prstGeom prst="round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776592" y="232427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80350" y="2311316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10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79441" y="2374825"/>
            <a:ext cx="1593669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2"/>
                </a:solidFill>
              </a:rPr>
              <a:t> </a:t>
            </a:r>
            <a:r>
              <a:rPr lang="en-US" sz="3200" b="1" dirty="0" smtClean="0">
                <a:solidFill>
                  <a:schemeClr val="accent2"/>
                </a:solidFill>
              </a:rPr>
              <a:t>4</a:t>
            </a:r>
            <a:endParaRPr lang="en-US" sz="3200" b="1" dirty="0">
              <a:solidFill>
                <a:schemeClr val="accent2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118266" y="391596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</a:rPr>
              <a:t>=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107557" y="3950063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4343767" y="3906192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7922475" y="3907319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4325273" y="3876280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&gt;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85352" y="3891801"/>
            <a:ext cx="496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5"/>
                </a:solidFill>
              </a:rPr>
              <a:t>&lt;</a:t>
            </a:r>
            <a:endParaRPr lang="en-US" sz="3200" b="1" dirty="0">
              <a:solidFill>
                <a:schemeClr val="accent5"/>
              </a:solidFill>
            </a:endParaRPr>
          </a:p>
        </p:txBody>
      </p:sp>
      <p:sp>
        <p:nvSpPr>
          <p:cNvPr id="47" name="文本框 6"/>
          <p:cNvSpPr txBox="1"/>
          <p:nvPr/>
        </p:nvSpPr>
        <p:spPr>
          <a:xfrm>
            <a:off x="2110604" y="119607"/>
            <a:ext cx="666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ÔN TẬP PHÉP CỘNG,</a:t>
            </a:r>
            <a:r>
              <a:rPr lang="en-US" altLang="zh-CN" sz="1800" b="1" dirty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n w="9525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PHÉP TRỪ TRONG PHẠM VI 10</a:t>
            </a:r>
            <a:endParaRPr lang="zh-CN" altLang="en-US" sz="1800" b="1" dirty="0">
              <a:ln w="9525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-4191" y="1340299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9577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9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0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30" grpId="0" animBg="1"/>
      <p:bldP spid="30" grpId="1" animBg="1"/>
      <p:bldP spid="32" grpId="0"/>
      <p:bldP spid="32" grpId="1"/>
      <p:bldP spid="39" grpId="0"/>
      <p:bldP spid="39" grpId="1"/>
      <p:bldP spid="40" grpId="0" animBg="1"/>
      <p:bldP spid="40" grpId="1" animBg="1"/>
      <p:bldP spid="41" grpId="0"/>
      <p:bldP spid="41" grpId="1"/>
      <p:bldP spid="43" grpId="0"/>
      <p:bldP spid="43" grpId="1"/>
      <p:bldP spid="44" grpId="0" animBg="1"/>
      <p:bldP spid="44" grpId="1" animBg="1"/>
      <p:bldP spid="53" grpId="0" animBg="1"/>
      <p:bldP spid="53" grpId="1" animBg="1"/>
      <p:bldP spid="54" grpId="0"/>
      <p:bldP spid="54" grpId="1"/>
      <p:bldP spid="55" grpId="0"/>
      <p:bldP spid="55" grpId="1"/>
      <p:bldP spid="56" grpId="0" animBg="1"/>
      <p:bldP spid="56" grpId="1" animBg="1"/>
      <p:bldP spid="57" grpId="0" animBg="1"/>
      <p:bldP spid="57" grpId="1" animBg="1"/>
      <p:bldP spid="58" grpId="0"/>
      <p:bldP spid="58" grpId="1"/>
      <p:bldP spid="59" grpId="0"/>
      <p:bldP spid="59" grpId="1"/>
      <p:bldP spid="60" grpId="0" animBg="1"/>
      <p:bldP spid="60" grpId="1" animBg="1"/>
      <p:bldP spid="42" grpId="0"/>
      <p:bldP spid="45" grpId="0"/>
      <p:bldP spid="46" grpId="0"/>
      <p:bldP spid="48" grpId="0"/>
      <p:bldP spid="49" grpId="0"/>
      <p:bldP spid="49" grpId="1"/>
      <p:bldP spid="49" grpId="2"/>
      <p:bldP spid="50" grpId="0"/>
      <p:bldP spid="50" grpId="1"/>
      <p:bldP spid="50" grpId="2"/>
      <p:bldP spid="51" grpId="0"/>
      <p:bldP spid="51" grpId="1"/>
      <p:bldP spid="51" grpId="2"/>
      <p:bldP spid="52" grpId="0"/>
      <p:bldP spid="61" grpId="0"/>
      <p:bldP spid="47" grpId="0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60"/>
            <a:ext cx="8538209" cy="45001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6605" y="1638543"/>
            <a:ext cx="1497330" cy="14238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02" y="1207401"/>
            <a:ext cx="2949757" cy="177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150" y="4165223"/>
            <a:ext cx="1533034" cy="9813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75657" y="3870074"/>
            <a:ext cx="1042987" cy="2316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90" y="2908493"/>
            <a:ext cx="2903220" cy="12193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803225"/>
            <a:ext cx="2387110" cy="194737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4279112"/>
            <a:ext cx="1445450" cy="8643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75" y="4219356"/>
            <a:ext cx="1692520" cy="91001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66" y="1681089"/>
            <a:ext cx="1497330" cy="1040129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-4191" y="0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3</a:t>
            </a: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8436" y="50807"/>
            <a:ext cx="8131076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bông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nào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5?</a:t>
            </a: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66605" y="1740625"/>
            <a:ext cx="1474470" cy="15087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210312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43150" y="4001613"/>
            <a:ext cx="18973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 + 2 = 9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2 + 7 = 9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246370" y="4001613"/>
            <a:ext cx="1897380" cy="9829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474970" y="4035903"/>
            <a:ext cx="18859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 – 2 = 7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9 – 7 = 2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1703" y="191046"/>
            <a:ext cx="85382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Từ các số dưới đây và các dấu +, -, =, em có thể lập được các phép tính đúng nào?</a:t>
            </a:r>
            <a:endParaRPr lang="en-US" sz="2800" b="1" dirty="0"/>
          </a:p>
        </p:txBody>
      </p:sp>
      <p:sp>
        <p:nvSpPr>
          <p:cNvPr id="11" name="Oval 10"/>
          <p:cNvSpPr/>
          <p:nvPr/>
        </p:nvSpPr>
        <p:spPr>
          <a:xfrm>
            <a:off x="-15480" y="270937"/>
            <a:ext cx="667495" cy="643464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4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61" b="91304" l="4046" r="89827">
                        <a14:foregroundMark x1="56994" y1="58967" x2="56994" y2="58967"/>
                        <a14:foregroundMark x1="49364" y1="52717" x2="63584" y2="74728"/>
                        <a14:foregroundMark x1="73873" y1="19293" x2="84971" y2="38587"/>
                        <a14:foregroundMark x1="71561" y1="23913" x2="81040" y2="45652"/>
                        <a14:foregroundMark x1="85318" y1="14402" x2="77803" y2="25815"/>
                        <a14:foregroundMark x1="86821" y1="28804" x2="78728" y2="26087"/>
                        <a14:foregroundMark x1="56532" y1="64674" x2="61965" y2="48641"/>
                        <a14:foregroundMark x1="56069" y1="63315" x2="54798" y2="77446"/>
                        <a14:foregroundMark x1="57457" y1="55707" x2="57457" y2="55707"/>
                        <a14:foregroundMark x1="57457" y1="55707" x2="57457" y2="55707"/>
                        <a14:foregroundMark x1="57572" y1="55707" x2="57572" y2="55707"/>
                        <a14:foregroundMark x1="52717" y1="57609" x2="63815" y2="45109"/>
                        <a14:foregroundMark x1="56647" y1="44293" x2="70058" y2="58424"/>
                        <a14:foregroundMark x1="48555" y1="66576" x2="57457" y2="79348"/>
                        <a14:foregroundMark x1="61618" y1="56522" x2="63468" y2="74185"/>
                        <a14:foregroundMark x1="8555" y1="50815" x2="24509" y2="69837"/>
                        <a14:foregroundMark x1="16185" y1="46196" x2="16532" y2="81793"/>
                        <a14:foregroundMark x1="9480" y1="66033" x2="23237" y2="52717"/>
                        <a14:foregroundMark x1="13642" y1="72554" x2="17919" y2="63043"/>
                        <a14:foregroundMark x1="78382" y1="9239" x2="73410" y2="41576"/>
                        <a14:foregroundMark x1="35260" y1="25815" x2="40231" y2="38043"/>
                        <a14:foregroundMark x1="31676" y1="32065" x2="41965" y2="26087"/>
                        <a14:foregroundMark x1="36532" y1="16848" x2="35376" y2="44022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8" y="1145153"/>
            <a:ext cx="7686852" cy="327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1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 animBg="1"/>
      <p:bldP spid="13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4851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610405" y="1159475"/>
            <a:ext cx="73595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Tìm kết quả phép tính ghi ở mỗi </a:t>
            </a:r>
            <a:r>
              <a:rPr lang="en-US" sz="3200" b="1" dirty="0" err="1" smtClean="0"/>
              <a:t>toa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tàu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907177" y="3304903"/>
            <a:ext cx="744583" cy="587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4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0" y="0"/>
            <a:ext cx="2704016" cy="1004689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-21772" y="959722"/>
            <a:ext cx="666044" cy="801345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1</a:t>
            </a:r>
            <a:endParaRPr lang="en-US" sz="88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2714" b="89971" l="4163" r="94869">
                        <a14:foregroundMark x1="36012" y1="35103" x2="50048" y2="70501"/>
                        <a14:foregroundMark x1="17231" y1="45133" x2="92062" y2="46608"/>
                        <a14:foregroundMark x1="11907" y1="30383" x2="20716" y2="44543"/>
                        <a14:foregroundMark x1="9197" y1="35693" x2="24395" y2="66667"/>
                        <a14:foregroundMark x1="7067" y1="51917" x2="18974" y2="80531"/>
                        <a14:foregroundMark x1="9197" y1="39823" x2="7357" y2="72566"/>
                        <a14:foregroundMark x1="7454" y1="74631" x2="91675" y2="73746"/>
                        <a14:foregroundMark x1="13262" y1="59587" x2="92740" y2="57227"/>
                        <a14:foregroundMark x1="13262" y1="30973" x2="51404" y2="43658"/>
                        <a14:foregroundMark x1="44143" y1="40708" x2="91578" y2="39233"/>
                        <a14:foregroundMark x1="38045" y1="36578" x2="54889" y2="40413"/>
                        <a14:foregroundMark x1="7067" y1="69617" x2="14521" y2="69027"/>
                        <a14:foregroundMark x1="5227" y1="69617" x2="12682" y2="66962"/>
                        <a14:foregroundMark x1="6002" y1="65487" x2="9487" y2="73156"/>
                        <a14:foregroundMark x1="91094" y1="49558" x2="94385" y2="58702"/>
                        <a14:foregroundMark x1="91675" y1="65487" x2="94288" y2="45133"/>
                        <a14:foregroundMark x1="92062" y1="68142" x2="93320" y2="68437"/>
                        <a14:foregroundMark x1="92449" y1="65487" x2="93417" y2="646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135" y="1547277"/>
            <a:ext cx="9817272" cy="3221738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1792836" y="2397769"/>
            <a:ext cx="391886" cy="36576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93518" y="2363902"/>
            <a:ext cx="391886" cy="38608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25974" y="2397769"/>
            <a:ext cx="391886" cy="365760"/>
          </a:xfrm>
          <a:prstGeom prst="roundRect">
            <a:avLst/>
          </a:prstGeom>
          <a:solidFill>
            <a:srgbClr val="EFBB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5906094" y="2341324"/>
            <a:ext cx="391886" cy="36576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5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59387" y="2430513"/>
            <a:ext cx="391886" cy="36576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949572" y="2318746"/>
            <a:ext cx="391886" cy="36576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6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7938965" y="2307457"/>
            <a:ext cx="391886" cy="3657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70C0"/>
                </a:solidFill>
              </a:rPr>
              <a:t>3</a:t>
            </a:r>
            <a:endParaRPr lang="en-U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6" y="1102602"/>
            <a:ext cx="7667897" cy="316121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09895" y="1018903"/>
            <a:ext cx="992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Số ?</a:t>
            </a:r>
            <a:endParaRPr lang="en-US" sz="3600" b="1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5994400" y="0"/>
            <a:ext cx="3022600" cy="1064049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155371" y="4297681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2717074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278777" y="4297679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840480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400186" y="4297680"/>
            <a:ext cx="561703" cy="483325"/>
          </a:xfrm>
          <a:prstGeom prst="roundRect">
            <a:avLst/>
          </a:prstGeom>
          <a:noFill/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46812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68295" y="4052535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baseline="-25000" dirty="0" smtClean="0"/>
              <a:t>-</a:t>
            </a:r>
            <a:endParaRPr lang="en-US" sz="4800" b="1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385275" y="4246953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15318" y="4235417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87860" y="4248479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?</a:t>
            </a:r>
            <a:endParaRPr lang="en-US" sz="32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246812" y="4240842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87860" y="4242368"/>
            <a:ext cx="627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3" name="Oval 22"/>
          <p:cNvSpPr/>
          <p:nvPr/>
        </p:nvSpPr>
        <p:spPr>
          <a:xfrm>
            <a:off x="-4191" y="1007493"/>
            <a:ext cx="795904" cy="740369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67706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2" grpId="0"/>
      <p:bldP spid="2" grpId="1"/>
      <p:bldP spid="19" grpId="0"/>
      <p:bldP spid="20" grpId="0"/>
      <p:bldP spid="21" grpId="0"/>
      <p:bldP spid="22" grpId="0"/>
      <p:bldP spid="22" grpId="1"/>
      <p:bldP spid="28" grpId="0"/>
      <p:bldP spid="3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81&quot;/&gt;&lt;/object&gt;&lt;object type=&quot;3&quot; unique_id=&quot;10007&quot;&gt;&lt;property id=&quot;20148&quot; value=&quot;5&quot;/&gt;&lt;property id=&quot;20300&quot; value=&quot;Slide 4&quot;/&gt;&lt;property id=&quot;20307&quot; value=&quot;291&quot;/&gt;&lt;/object&gt;&lt;object type=&quot;3&quot; unique_id=&quot;10008&quot;&gt;&lt;property id=&quot;20148&quot; value=&quot;5&quot;/&gt;&lt;property id=&quot;20300&quot; value=&quot;Slide 5&quot;/&gt;&lt;property id=&quot;20307&quot; value=&quot;283&quot;/&gt;&lt;/object&gt;&lt;object type=&quot;3&quot; unique_id=&quot;10009&quot;&gt;&lt;property id=&quot;20148&quot; value=&quot;5&quot;/&gt;&lt;property id=&quot;20300&quot; value=&quot;Slide 6&quot;/&gt;&lt;property id=&quot;20307&quot; value=&quot;292&quot;/&gt;&lt;/object&gt;&lt;object type=&quot;3&quot; unique_id=&quot;10010&quot;&gt;&lt;property id=&quot;20148&quot; value=&quot;5&quot;/&gt;&lt;property id=&quot;20300&quot; value=&quot;Slide 7&quot;/&gt;&lt;property id=&quot;20307&quot; value=&quot;293&quot;/&gt;&lt;/object&gt;&lt;object type=&quot;3&quot; unique_id=&quot;10011&quot;&gt;&lt;property id=&quot;20148&quot; value=&quot;5&quot;/&gt;&lt;property id=&quot;20300&quot; value=&quot;Slide 8&quot;/&gt;&lt;property id=&quot;20307&quot; value=&quot;284&quot;/&gt;&lt;/object&gt;&lt;object type=&quot;3&quot; unique_id=&quot;10012&quot;&gt;&lt;property id=&quot;20148&quot; value=&quot;5&quot;/&gt;&lt;property id=&quot;20300&quot; value=&quot;Slide 9&quot;/&gt;&lt;property id=&quot;20307&quot; value=&quot;285&quot;/&gt;&lt;/object&gt;&lt;object type=&quot;3&quot; unique_id=&quot;10013&quot;&gt;&lt;property id=&quot;20148&quot; value=&quot;5&quot;/&gt;&lt;property id=&quot;20300&quot; value=&quot;Slide 10&quot;/&gt;&lt;property id=&quot;20307&quot; value=&quot;286&quot;/&gt;&lt;/object&gt;&lt;object type=&quot;3&quot; unique_id=&quot;10014&quot;&gt;&lt;property id=&quot;20148&quot; value=&quot;5&quot;/&gt;&lt;property id=&quot;20300&quot; value=&quot;Slide 11&quot;/&gt;&lt;property id=&quot;20307&quot; value=&quot;287&quot;/&gt;&lt;/object&gt;&lt;object type=&quot;3&quot; unique_id=&quot;10015&quot;&gt;&lt;property id=&quot;20148&quot; value=&quot;5&quot;/&gt;&lt;property id=&quot;20300&quot; value=&quot;Slide 12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</TotalTime>
  <Words>391</Words>
  <Application>Microsoft Office PowerPoint</Application>
  <PresentationFormat>On-screen Show (16:9)</PresentationFormat>
  <Paragraphs>97</Paragraphs>
  <Slides>12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A</cp:lastModifiedBy>
  <cp:revision>120</cp:revision>
  <dcterms:created xsi:type="dcterms:W3CDTF">2017-01-10T13:46:13Z</dcterms:created>
  <dcterms:modified xsi:type="dcterms:W3CDTF">2020-12-27T15:19:16Z</dcterms:modified>
</cp:coreProperties>
</file>