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85" autoAdjust="0"/>
  </p:normalViewPr>
  <p:slideViewPr>
    <p:cSldViewPr snapToGrid="0">
      <p:cViewPr varScale="1">
        <p:scale>
          <a:sx n="82" d="100"/>
          <a:sy n="82" d="100"/>
        </p:scale>
        <p:origin x="-16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02/11/2020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6428" y="2180410"/>
            <a:ext cx="2641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 smtClean="0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3 - &amp;quot;Hình tam giác&amp;quot;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88&quot;/&gt;&lt;/object&gt;&lt;object type=&quot;3&quot; unique_id=&quot;10010&quot;&gt;&lt;property id=&quot;20148&quot; value=&quot;5&quot;/&gt;&lt;property id=&quot;20300&quot; value=&quot;Slide 7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40</Words>
  <Application>Microsoft Office PowerPoint</Application>
  <PresentationFormat>On-screen Show (16:9)</PresentationFormat>
  <Paragraphs>14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Hình tam giác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55</cp:revision>
  <dcterms:created xsi:type="dcterms:W3CDTF">2017-01-10T13:46:13Z</dcterms:created>
  <dcterms:modified xsi:type="dcterms:W3CDTF">2020-11-02T01:21:36Z</dcterms:modified>
</cp:coreProperties>
</file>