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Gọn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gàng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ngăn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nắp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15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EM NGOAN HƠN BÚP BÊ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299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gang,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BC6E7651-41F4-4E2F-AC63-E260CF78A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881" y="1423524"/>
            <a:ext cx="4795838" cy="397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4478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để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sách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vở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err="1">
                <a:solidFill>
                  <a:srgbClr val="0000FF"/>
                </a:solidFill>
              </a:rPr>
              <a:t>đồ</a:t>
            </a:r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 smtClean="0">
                <a:solidFill>
                  <a:srgbClr val="0000FF"/>
                </a:solidFill>
              </a:rPr>
              <a:t>dùng </a:t>
            </a:r>
            <a:r>
              <a:rPr lang="en-US" sz="3200" dirty="0" err="1">
                <a:solidFill>
                  <a:srgbClr val="0000FF"/>
                </a:solidFill>
              </a:rPr>
              <a:t>luôn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gọn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gàng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ngăn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nắp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402" y="1252091"/>
            <a:ext cx="8525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C24C01B-6CD3-4372-9D67-5F3546004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107" y="2329309"/>
            <a:ext cx="7827814" cy="4158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0308" y="2351782"/>
            <a:ext cx="3582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23F7711D-E371-49FC-A994-BD049A044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366025"/>
            <a:ext cx="5791200" cy="3119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690" y="1203337"/>
            <a:ext cx="84853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4200" y="2924886"/>
            <a:ext cx="59055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06918" y="3428998"/>
            <a:ext cx="6819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342900" y="2924887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 - &amp;quot;Khởi động&amp;quot;&quot;/&gt;&lt;property id=&quot;20307&quot; value=&quot;263&quot;/&gt;&lt;/object&gt;&lt;object type=&quot;3&quot; unique_id=&quot;10006&quot;&gt;&lt;property id=&quot;20148&quot; value=&quot;5&quot;/&gt;&lt;property id=&quot;20300&quot; value=&quot;Slide 3 - &amp;quot;Khám phá&amp;quot;&quot;/&gt;&lt;property id=&quot;20307&quot; value=&quot;264&quot;/&gt;&lt;/object&gt;&lt;object type=&quot;3&quot; unique_id=&quot;10007&quot;&gt;&lt;property id=&quot;20148&quot; value=&quot;5&quot;/&gt;&lt;property id=&quot;20300&quot; value=&quot;Slide 4 - &amp;quot;Khám phá&amp;quot;&quot;/&gt;&lt;property id=&quot;20307&quot; value=&quot;267&quot;/&gt;&lt;/object&gt;&lt;object type=&quot;3&quot; unique_id=&quot;10008&quot;&gt;&lt;property id=&quot;20148&quot; value=&quot;5&quot;/&gt;&lt;property id=&quot;20300&quot; value=&quot;Slide 5 - &amp;quot;Luyện tập&amp;quot;&quot;/&gt;&lt;property id=&quot;20307&quot; value=&quot;265&quot;/&gt;&lt;/object&gt;&lt;object type=&quot;3&quot; unique_id=&quot;10009&quot;&gt;&lt;property id=&quot;20148&quot; value=&quot;5&quot;/&gt;&lt;property id=&quot;20300&quot; value=&quot;Slide 6 - &amp;quot;Luyện tập&amp;quot;&quot;/&gt;&lt;property id=&quot;20307&quot; value=&quot;270&quot;/&gt;&lt;/object&gt;&lt;object type=&quot;3&quot; unique_id=&quot;10010&quot;&gt;&lt;property id=&quot;20148&quot; value=&quot;5&quot;/&gt;&lt;property id=&quot;20300&quot; value=&quot;Slide 7 - &amp;quot;Vận dụng&amp;quot;&quot;/&gt;&lt;property id=&quot;20307&quot; value=&quot;266&quot;/&gt;&lt;/object&gt;&lt;object type=&quot;3&quot; unique_id=&quot;10011&quot;&gt;&lt;property id=&quot;20148&quot; value=&quot;5&quot;/&gt;&lt;property id=&quot;20300&quot; value=&quot;Slide 8 - &amp;quot;Vận dụng&amp;quot;&quot;/&gt;&lt;property id=&quot;20307&quot; value=&quot;272&quot;/&gt;&lt;/object&gt;&lt;object type=&quot;3&quot; unique_id=&quot;10012&quot;&gt;&lt;property id=&quot;20148&quot; value=&quot;5&quot;/&gt;&lt;property id=&quot;20300&quot; value=&quot;Slide 9&quot;/&gt;&lt;property id=&quot;20307&quot; value=&quot;2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170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</cp:lastModifiedBy>
  <cp:revision>20</cp:revision>
  <dcterms:created xsi:type="dcterms:W3CDTF">2006-08-16T00:00:00Z</dcterms:created>
  <dcterms:modified xsi:type="dcterms:W3CDTF">2020-11-03T14:30:49Z</dcterms:modified>
</cp:coreProperties>
</file>