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0" r:id="rId2"/>
    <p:sldId id="471" r:id="rId3"/>
    <p:sldId id="473" r:id="rId4"/>
    <p:sldId id="478" r:id="rId5"/>
    <p:sldId id="479" r:id="rId6"/>
    <p:sldId id="482" r:id="rId7"/>
    <p:sldId id="472" r:id="rId8"/>
    <p:sldId id="485" r:id="rId9"/>
    <p:sldId id="483" r:id="rId10"/>
    <p:sldId id="486" r:id="rId11"/>
    <p:sldId id="487" r:id="rId12"/>
    <p:sldId id="352" r:id="rId13"/>
    <p:sldId id="484" r:id="rId14"/>
  </p:sldIdLst>
  <p:sldSz cx="12190413" cy="6859588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8"/>
            <p14:sldId id="479"/>
            <p14:sldId id="482"/>
            <p14:sldId id="472"/>
            <p14:sldId id="485"/>
            <p14:sldId id="483"/>
            <p14:sldId id="486"/>
            <p14:sldId id="487"/>
            <p14:sldId id="352"/>
            <p14:sldId id="484"/>
          </p14:sldIdLst>
        </p14:section>
        <p14:section name="Tiết 2" id="{AA08372D-51DF-4663-9A14-0BC2B43C8FF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D2C2"/>
    <a:srgbClr val="B4E9E2"/>
    <a:srgbClr val="FFFF99"/>
    <a:srgbClr val="6DC1B5"/>
    <a:srgbClr val="EB9C52"/>
    <a:srgbClr val="65DDD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52" autoAdjust="0"/>
    <p:restoredTop sz="97778" autoAdjust="0"/>
  </p:normalViewPr>
  <p:slideViewPr>
    <p:cSldViewPr snapToGrid="0" showGuides="1">
      <p:cViewPr varScale="1">
        <p:scale>
          <a:sx n="74" d="100"/>
          <a:sy n="74" d="100"/>
        </p:scale>
        <p:origin x="-672" y="-90"/>
      </p:cViewPr>
      <p:guideLst>
        <p:guide orient="horz" pos="2161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26" Type="http://schemas.openxmlformats.org/officeDocument/2006/relationships/image" Target="../media/image33.JPG"/><Relationship Id="rId3" Type="http://schemas.openxmlformats.org/officeDocument/2006/relationships/image" Target="../media/image10.png"/><Relationship Id="rId21" Type="http://schemas.openxmlformats.org/officeDocument/2006/relationships/image" Target="../media/image28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5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24" Type="http://schemas.openxmlformats.org/officeDocument/2006/relationships/image" Target="../media/image31.JPG"/><Relationship Id="rId5" Type="http://schemas.openxmlformats.org/officeDocument/2006/relationships/image" Target="../media/image12.JP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10" Type="http://schemas.openxmlformats.org/officeDocument/2006/relationships/image" Target="../media/image17.JPG"/><Relationship Id="rId19" Type="http://schemas.openxmlformats.org/officeDocument/2006/relationships/image" Target="../media/image26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Relationship Id="rId22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file:///C:\Users\Admin\Downloads\Ha&#768;nh%20trang%20so&#770;&#769;%20(2).mp3" TargetMode="External"/><Relationship Id="rId11" Type="http://schemas.openxmlformats.org/officeDocument/2006/relationships/image" Target="../media/image38.png"/><Relationship Id="rId5" Type="http://schemas.microsoft.com/office/2007/relationships/media" Target="file:///C:\Users\Admin\Downloads\Ha&#768;nh%20trang%20so&#770;&#769;%20(2).mp3" TargetMode="External"/><Relationship Id="rId10" Type="http://schemas.openxmlformats.org/officeDocument/2006/relationships/image" Target="../media/image34.jp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39.jp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968974" y="1132375"/>
            <a:ext cx="10599917" cy="2576069"/>
            <a:chOff x="3232085" y="1219459"/>
            <a:chExt cx="6478099" cy="2576069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173834"/>
              <a:chOff x="3327335" y="1640744"/>
              <a:chExt cx="6478099" cy="2173834"/>
            </a:xfrm>
          </p:grpSpPr>
          <p:sp>
            <p:nvSpPr>
              <p:cNvPr id="21" name="18">
                <a:extLst>
                  <a:ext uri="{FF2B5EF4-FFF2-40B4-BE49-F238E27FC236}">
                    <a16:creationId xmlns="" xmlns:a16="http://schemas.microsoft.com/office/drawing/2014/main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583472"/>
                <a:ext cx="6478099" cy="12311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8000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="" xmlns:a16="http://schemas.microsoft.com/office/drawing/2014/main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00B05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00B05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6000" spc="300" dirty="0" smtClean="0">
                    <a:solidFill>
                      <a:srgbClr val="00B05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80</a:t>
                </a:r>
                <a:endParaRPr lang="en-US" altLang="zh-CN" sz="6000" spc="300" dirty="0">
                  <a:solidFill>
                    <a:srgbClr val="00B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980076" y="1219459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10"/>
                                </p:stCondLst>
                                <p:childTnLst>
                                  <p:par>
                                    <p:cTn id="3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8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10"/>
                                </p:stCondLst>
                                <p:childTnLst>
                                  <p:par>
                                    <p:cTn id="3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8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21" y="141962"/>
            <a:ext cx="7902923" cy="438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4" y="4767365"/>
            <a:ext cx="9940413" cy="14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0"/>
            <a:ext cx="2639961" cy="12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059" y="75131"/>
            <a:ext cx="1512581" cy="13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189" y="146151"/>
            <a:ext cx="1036058" cy="91029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35" y="270008"/>
            <a:ext cx="9007544" cy="48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5" y="5020275"/>
            <a:ext cx="9608278" cy="143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57706" y="0"/>
            <a:ext cx="1677880" cy="77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87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028" y="195400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1" y="57377"/>
            <a:ext cx="2533070" cy="77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71" y="279319"/>
            <a:ext cx="7835759" cy="48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71" y="5202601"/>
            <a:ext cx="9531682" cy="15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825" y="0"/>
            <a:ext cx="1169955" cy="1014900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195309" y="-123993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9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37240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80628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3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1099" y="2128126"/>
            <a:ext cx="2331191" cy="2210974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80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088" y="1151574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4480272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9225"/>
            <a:ext cx="4288638" cy="1620900"/>
            <a:chOff x="2802618" y="3142289"/>
            <a:chExt cx="6578600" cy="1012684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42289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478" y="-46865"/>
            <a:ext cx="1469106" cy="11865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5"/>
            <a:ext cx="1683026" cy="10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9" y="1352701"/>
            <a:ext cx="1424940" cy="1074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71" y="1376788"/>
            <a:ext cx="1402080" cy="1036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43" y="1410932"/>
            <a:ext cx="1394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70" y="5386204"/>
            <a:ext cx="1440180" cy="1021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55" y="4064015"/>
            <a:ext cx="1371600" cy="1036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06" y="2722199"/>
            <a:ext cx="1424940" cy="102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52" y="1383181"/>
            <a:ext cx="1379220" cy="1013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21" y="5352168"/>
            <a:ext cx="1409700" cy="967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20" y="4078804"/>
            <a:ext cx="137922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97" y="1405969"/>
            <a:ext cx="1348740" cy="998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55" y="5352168"/>
            <a:ext cx="1402080" cy="1082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1348786"/>
            <a:ext cx="1371600" cy="1021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72" y="2737439"/>
            <a:ext cx="1417320" cy="998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05" y="5386204"/>
            <a:ext cx="1386840" cy="998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70" y="4074223"/>
            <a:ext cx="1409700" cy="990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72" y="1371751"/>
            <a:ext cx="1348740" cy="1043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21" y="4081771"/>
            <a:ext cx="1363980" cy="10210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801" y="2706959"/>
            <a:ext cx="1394460" cy="9982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97" y="2762232"/>
            <a:ext cx="1417320" cy="9829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61" y="2775539"/>
            <a:ext cx="1417320" cy="9753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43" y="2792009"/>
            <a:ext cx="1386840" cy="9601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9" y="2737439"/>
            <a:ext cx="1371600" cy="10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3776870" y="1736036"/>
            <a:ext cx="1819641" cy="82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8" y="394252"/>
            <a:ext cx="11675165" cy="616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16"/>
            <a:ext cx="2121408" cy="100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102746" y="-199024"/>
            <a:ext cx="1469106" cy="118655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657436" y="-264362"/>
            <a:ext cx="1469106" cy="1186552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63731">
            <a:off x="12102747" y="1236589"/>
            <a:ext cx="1469106" cy="1186552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740522" y="710607"/>
            <a:ext cx="1469106" cy="1186552"/>
          </a:xfrm>
          <a:prstGeom prst="rect">
            <a:avLst/>
          </a:prstGeom>
        </p:spPr>
      </p:pic>
      <p:pic>
        <p:nvPicPr>
          <p:cNvPr id="26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451073" y="4156845"/>
            <a:ext cx="1469106" cy="118655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4141">
            <a:off x="14370417" y="4156845"/>
            <a:ext cx="1469106" cy="1186552"/>
          </a:xfrm>
          <a:prstGeom prst="rect">
            <a:avLst/>
          </a:prstGeom>
        </p:spPr>
      </p:pic>
      <p:pic>
        <p:nvPicPr>
          <p:cNvPr id="28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4048799" y="2972965"/>
            <a:ext cx="1469106" cy="1186552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550655" y="3247875"/>
            <a:ext cx="1469106" cy="1186552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740521" y="1964394"/>
            <a:ext cx="1469106" cy="1186552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140541" y="2178040"/>
            <a:ext cx="1469106" cy="1186552"/>
          </a:xfrm>
          <a:prstGeom prst="rect">
            <a:avLst/>
          </a:prstGeom>
        </p:spPr>
      </p:pic>
      <p:pic>
        <p:nvPicPr>
          <p:cNvPr id="32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4736">
            <a:off x="15276414" y="3673653"/>
            <a:ext cx="1469106" cy="11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818E-6 2.59259E-6 L -0.67608 0.6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11" y="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818E-6 3.33333E-6 L -0.79464 -0.0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32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258E-6 3.33333E-6 L -0.46928 0.1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4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128E-6 3.7037E-6 L -0.50833 0.255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6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935E-7 4.81481E-6 L -0.59058 -0.093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128E-6 3.33333E-6 L -0.93844 0.11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29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257E-6 -3.7037E-6 L -0.59826 0.0553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9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168E-6 2.59259E-6 L -0.31637 -0.040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5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678E-6 -2.59259E-6 L -0.13938 0.0685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6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4966E-6 -2.59259E-6 L -0.33577 -0.363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3514E-6 -2.22222E-6 L -0.62819 0.103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16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 doc 1">
            <a:hlinkClick r:id="" action="ppaction://media"/>
            <a:extLst>
              <a:ext uri="{FF2B5EF4-FFF2-40B4-BE49-F238E27FC236}">
                <a16:creationId xmlns="" xmlns:a16="http://schemas.microsoft.com/office/drawing/2014/main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pic>
        <p:nvPicPr>
          <p:cNvPr id="5" name="1. doc 2">
            <a:hlinkClick r:id="" action="ppaction://media"/>
            <a:extLst>
              <a:ext uri="{FF2B5EF4-FFF2-40B4-BE49-F238E27FC236}">
                <a16:creationId xmlns=""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29391"/>
            <a:ext cx="12190413" cy="78655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-132522"/>
            <a:ext cx="2251601" cy="1378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9681" y="1388555"/>
            <a:ext cx="11931050" cy="497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     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Mçi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lÇn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ª, hµ l¹i ®­¦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îc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bµ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kÓ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nghe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nhiÒu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c©u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chuyÖn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hay.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Nµo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L¹c Long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Qu©n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Th¸nh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Giãng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hå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Hoµn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KiÕm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Nµo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sù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tÝch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c©y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quÊt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sù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tÝch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c©y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xoµi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,…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Giäng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kÓ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cña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bµ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trÇm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Êm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, Hµ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cuèn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vµo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c¸c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c©u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chuyÖn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suèt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tõ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Õn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cuèi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7097" y="556591"/>
            <a:ext cx="12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Hành trang số (2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48258" y="7564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-1" y="-201389"/>
            <a:ext cx="3021497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2014331"/>
            <a:ext cx="119749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4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89517" y="2101996"/>
            <a:ext cx="2285920" cy="2220051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80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387" y="88494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4864585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825" y="0"/>
            <a:ext cx="1169955" cy="1014900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195309" y="-123993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9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37240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80628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ành trang số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6044" y="5980699"/>
            <a:ext cx="609600" cy="609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08934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62601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62601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52322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3980628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34295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34295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523" y="65683"/>
            <a:ext cx="1512581" cy="13289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67299" y="-159798"/>
            <a:ext cx="2639961" cy="12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11" y="384509"/>
            <a:ext cx="7136628" cy="459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9" y="4976944"/>
            <a:ext cx="9940413" cy="149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70&quot;/&gt;&lt;/object&gt;&lt;object type=&quot;3&quot; unique_id=&quot;10005&quot;&gt;&lt;property id=&quot;20148&quot; value=&quot;5&quot;/&gt;&lt;property id=&quot;20300&quot; value=&quot;Slide 2&quot;/&gt;&lt;property id=&quot;20307&quot; value=&quot;471&quot;/&gt;&lt;/object&gt;&lt;object type=&quot;3&quot; unique_id=&quot;10006&quot;&gt;&lt;property id=&quot;20148&quot; value=&quot;5&quot;/&gt;&lt;property id=&quot;20300&quot; value=&quot;Slide 3&quot;/&gt;&lt;property id=&quot;20307&quot; value=&quot;473&quot;/&gt;&lt;/object&gt;&lt;object type=&quot;3&quot; unique_id=&quot;10007&quot;&gt;&lt;property id=&quot;20148&quot; value=&quot;5&quot;/&gt;&lt;property id=&quot;20300&quot; value=&quot;Slide 4&quot;/&gt;&lt;property id=&quot;20307&quot; value=&quot;478&quot;/&gt;&lt;/object&gt;&lt;object type=&quot;3&quot; unique_id=&quot;10008&quot;&gt;&lt;property id=&quot;20148&quot; value=&quot;5&quot;/&gt;&lt;property id=&quot;20300&quot; value=&quot;Slide 5&quot;/&gt;&lt;property id=&quot;20307&quot; value=&quot;479&quot;/&gt;&lt;/object&gt;&lt;object type=&quot;3&quot; unique_id=&quot;10009&quot;&gt;&lt;property id=&quot;20148&quot; value=&quot;5&quot;/&gt;&lt;property id=&quot;20300&quot; value=&quot;Slide 6&quot;/&gt;&lt;property id=&quot;20307&quot; value=&quot;482&quot;/&gt;&lt;/object&gt;&lt;object type=&quot;3&quot; unique_id=&quot;10010&quot;&gt;&lt;property id=&quot;20148&quot; value=&quot;5&quot;/&gt;&lt;property id=&quot;20300&quot; value=&quot;Slide 7&quot;/&gt;&lt;property id=&quot;20307&quot; value=&quot;472&quot;/&gt;&lt;/object&gt;&lt;object type=&quot;3&quot; unique_id=&quot;10011&quot;&gt;&lt;property id=&quot;20148&quot; value=&quot;5&quot;/&gt;&lt;property id=&quot;20300&quot; value=&quot;Slide 8&quot;/&gt;&lt;property id=&quot;20307&quot; value=&quot;485&quot;/&gt;&lt;/object&gt;&lt;object type=&quot;3&quot; unique_id=&quot;10012&quot;&gt;&lt;property id=&quot;20148&quot; value=&quot;5&quot;/&gt;&lt;property id=&quot;20300&quot; value=&quot;Slide 9&quot;/&gt;&lt;property id=&quot;20307&quot; value=&quot;483&quot;/&gt;&lt;/object&gt;&lt;object type=&quot;3&quot; unique_id=&quot;10013&quot;&gt;&lt;property id=&quot;20148&quot; value=&quot;5&quot;/&gt;&lt;property id=&quot;20300&quot; value=&quot;Slide 10&quot;/&gt;&lt;property id=&quot;20307&quot; value=&quot;486&quot;/&gt;&lt;/object&gt;&lt;object type=&quot;3&quot; unique_id=&quot;10014&quot;&gt;&lt;property id=&quot;20148&quot; value=&quot;5&quot;/&gt;&lt;property id=&quot;20300&quot; value=&quot;Slide 11&quot;/&gt;&lt;property id=&quot;20307&quot; value=&quot;487&quot;/&gt;&lt;/object&gt;&lt;object type=&quot;3&quot; unique_id=&quot;10015&quot;&gt;&lt;property id=&quot;20148&quot; value=&quot;5&quot;/&gt;&lt;property id=&quot;20300&quot; value=&quot;Slide 12&quot;/&gt;&lt;property id=&quot;20307&quot; value=&quot;352&quot;/&gt;&lt;/object&gt;&lt;object type=&quot;3&quot; unique_id=&quot;10016&quot;&gt;&lt;property id=&quot;20148&quot; value=&quot;5&quot;/&gt;&lt;property id=&quot;20300&quot; value=&quot;Slide 13&quot;/&gt;&lt;property id=&quot;20307&quot; value=&quot;48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5718</TotalTime>
  <Words>99</Words>
  <Application>Microsoft Office PowerPoint</Application>
  <PresentationFormat>Custom</PresentationFormat>
  <Paragraphs>16</Paragraphs>
  <Slides>13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3307</cp:revision>
  <dcterms:created xsi:type="dcterms:W3CDTF">2015-12-01T09:06:39Z</dcterms:created>
  <dcterms:modified xsi:type="dcterms:W3CDTF">2020-12-27T15:17:40Z</dcterms:modified>
</cp:coreProperties>
</file>