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8" r:id="rId2"/>
    <p:sldId id="257" r:id="rId3"/>
    <p:sldId id="259" r:id="rId4"/>
    <p:sldId id="267" r:id="rId5"/>
    <p:sldId id="262" r:id="rId6"/>
    <p:sldId id="260" r:id="rId7"/>
    <p:sldId id="263" r:id="rId8"/>
    <p:sldId id="264" r:id="rId9"/>
    <p:sldId id="265" r:id="rId10"/>
    <p:sldId id="268" r:id="rId11"/>
    <p:sldId id="276" r:id="rId12"/>
    <p:sldId id="270" r:id="rId13"/>
    <p:sldId id="271" r:id="rId14"/>
    <p:sldId id="272" r:id="rId15"/>
    <p:sldId id="273" r:id="rId16"/>
    <p:sldId id="275" r:id="rId17"/>
    <p:sldId id="277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hánh Nguyễn" initials="KN" lastIdx="1" clrIdx="0">
    <p:extLst>
      <p:ext uri="{19B8F6BF-5375-455C-9EA6-DF929625EA0E}">
        <p15:presenceInfo xmlns:p15="http://schemas.microsoft.com/office/powerpoint/2012/main" xmlns="" userId="1db757596e9239e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0D8822-49B6-4224-ADBA-0F182F6800DA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04BA58-D579-4E40-A72E-27F1C9D63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103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1268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144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307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1629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9571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65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966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081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564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293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391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337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10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AE3A7-20DA-48F3-81C3-2C954A8690AA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320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2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g"/><Relationship Id="rId5" Type="http://schemas.openxmlformats.org/officeDocument/2006/relationships/image" Target="../media/image29.jfif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928513" y="849301"/>
            <a:ext cx="2953512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8000" b="1" dirty="0" smtClean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BÀI 7</a:t>
            </a:r>
            <a:endParaRPr lang="en-US" sz="8000" b="1" dirty="0">
              <a:latin typeface="Quicksand Medium" panose="000006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28513" y="2330629"/>
            <a:ext cx="2953512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8000" b="1" dirty="0" smtClean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Ô ô .</a:t>
            </a:r>
            <a:endParaRPr lang="en-US" sz="8000" b="1" dirty="0">
              <a:latin typeface="Quicksand Medium" panose="000006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151" y="2534253"/>
            <a:ext cx="1909148" cy="4323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40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232" y="585216"/>
            <a:ext cx="5955792" cy="59557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63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04" y="1654158"/>
            <a:ext cx="4666488" cy="46664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128" y="1605344"/>
            <a:ext cx="4764116" cy="47641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1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306" y="1877377"/>
            <a:ext cx="5316093" cy="276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16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224" y="929986"/>
            <a:ext cx="9558528" cy="49980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11317" y="5908099"/>
            <a:ext cx="29796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Bố bê bể cá.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47" y="780098"/>
            <a:ext cx="1106288" cy="57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98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595" y="1877376"/>
            <a:ext cx="5320716" cy="277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75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566" y="1394605"/>
            <a:ext cx="8430868" cy="50177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60274" y="750907"/>
            <a:ext cx="14041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 cộ</a:t>
            </a: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AE1852A-2520-4D3C-8A08-C239086DB9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127" y="770826"/>
            <a:ext cx="965736" cy="43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57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49695" y="357522"/>
            <a:ext cx="11679050" cy="5987853"/>
            <a:chOff x="349695" y="357522"/>
            <a:chExt cx="11679050" cy="5987853"/>
          </a:xfrm>
        </p:grpSpPr>
        <p:grpSp>
          <p:nvGrpSpPr>
            <p:cNvPr id="5" name="Group 4"/>
            <p:cNvGrpSpPr/>
            <p:nvPr/>
          </p:nvGrpSpPr>
          <p:grpSpPr>
            <a:xfrm>
              <a:off x="349695" y="357522"/>
              <a:ext cx="11679050" cy="4497861"/>
              <a:chOff x="326046" y="435900"/>
              <a:chExt cx="11679050" cy="4497861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3001339" y="435900"/>
                <a:ext cx="9003757" cy="4497861"/>
                <a:chOff x="3156389" y="343960"/>
                <a:chExt cx="9003757" cy="4497861"/>
              </a:xfrm>
            </p:grpSpPr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56389" y="343960"/>
                  <a:ext cx="5687568" cy="2666332"/>
                </a:xfrm>
                <a:prstGeom prst="rect">
                  <a:avLst/>
                </a:prstGeom>
              </p:spPr>
            </p:pic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995451" y="1677126"/>
                  <a:ext cx="3164695" cy="3164695"/>
                </a:xfrm>
                <a:prstGeom prst="rect">
                  <a:avLst/>
                </a:prstGeom>
              </p:spPr>
            </p:pic>
          </p:grp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6046" y="2875057"/>
                <a:ext cx="3830419" cy="1945610"/>
              </a:xfrm>
              <a:prstGeom prst="rect">
                <a:avLst/>
              </a:prstGeom>
            </p:spPr>
          </p:pic>
        </p:grp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1378" y="3715868"/>
              <a:ext cx="4207212" cy="2629507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AE1852A-2520-4D3C-8A08-C239086DB9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127" y="770826"/>
            <a:ext cx="965736" cy="43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864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44AB88F-3A6B-44F3-A7AE-A3AB23060D0C}"/>
              </a:ext>
            </a:extLst>
          </p:cNvPr>
          <p:cNvSpPr/>
          <p:nvPr/>
        </p:nvSpPr>
        <p:spPr>
          <a:xfrm>
            <a:off x="439480" y="1303022"/>
            <a:ext cx="7201784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307" y="3969219"/>
            <a:ext cx="3936693" cy="28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7888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43"/>
            <a:ext cx="12192000" cy="68578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758" y="2450112"/>
            <a:ext cx="6657543" cy="194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50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04" y="938048"/>
            <a:ext cx="10369296" cy="51099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4877" y="3191761"/>
            <a:ext cx="1857403" cy="25588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69" y="871728"/>
            <a:ext cx="1622108" cy="47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1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036" y="1099517"/>
            <a:ext cx="9340596" cy="46029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0" y="5818584"/>
            <a:ext cx="5495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Bố và Hà đi bộ trên hè phố.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28248" y="2286000"/>
            <a:ext cx="448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Quicksand Medium" panose="0000060000000000000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128248" y="1757511"/>
            <a:ext cx="594360" cy="75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3937567" y="5818259"/>
            <a:ext cx="3636603" cy="463512"/>
            <a:chOff x="3937567" y="5818257"/>
            <a:chExt cx="3636603" cy="463512"/>
          </a:xfrm>
        </p:grpSpPr>
        <p:sp>
          <p:nvSpPr>
            <p:cNvPr id="9" name="TextBox 8"/>
            <p:cNvSpPr txBox="1"/>
            <p:nvPr/>
          </p:nvSpPr>
          <p:spPr>
            <a:xfrm>
              <a:off x="3937567" y="5818257"/>
              <a:ext cx="3566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584000" y="5820104"/>
              <a:ext cx="3566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ộ</a:t>
              </a:r>
              <a:endPara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217554" y="5818257"/>
              <a:ext cx="3566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69" y="871728"/>
            <a:ext cx="1622108" cy="47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63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869" y="2334380"/>
            <a:ext cx="4586861" cy="238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74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xmlns="" id="{CF9B5F26-C68A-40CB-8CE6-163B3A810E66}"/>
              </a:ext>
            </a:extLst>
          </p:cNvPr>
          <p:cNvSpPr/>
          <p:nvPr/>
        </p:nvSpPr>
        <p:spPr>
          <a:xfrm>
            <a:off x="3944257" y="1996667"/>
            <a:ext cx="4303486" cy="286492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5411724" y="1996667"/>
            <a:ext cx="136855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  <a:endParaRPr lang="en-GB" sz="17000" dirty="0" smtClean="0">
              <a:solidFill>
                <a:srgbClr val="E52D5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dirty="0"/>
          </a:p>
        </p:txBody>
      </p:sp>
      <p:pic>
        <p:nvPicPr>
          <p:cNvPr id="13" name="ô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70981" y="3671189"/>
            <a:ext cx="343028" cy="3430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05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14" y="2475895"/>
            <a:ext cx="10308186" cy="24243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29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411724" y="2090248"/>
            <a:ext cx="1368552" cy="267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5000" dirty="0" smtClean="0">
              <a:solidFill>
                <a:srgbClr val="E52D56"/>
              </a:solidFill>
              <a:latin typeface="Quicksand Medium" panose="00000600000000000000" pitchFamily="2" charset="0"/>
              <a:cs typeface="Lato" panose="020F0502020204030203" pitchFamily="34" charset="0"/>
            </a:endParaRP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797" y="1430061"/>
            <a:ext cx="2921471" cy="36885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260" y="1901000"/>
            <a:ext cx="3823773" cy="31821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65" y="1643326"/>
            <a:ext cx="3381256" cy="36027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5356" y="5300250"/>
            <a:ext cx="79552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bố</a:t>
            </a:r>
            <a:endParaRPr lang="en-US" sz="3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89982" y="5300250"/>
            <a:ext cx="165430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3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 bé</a:t>
            </a:r>
            <a:endParaRPr lang="en-US" sz="3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260355" y="5294011"/>
            <a:ext cx="1291582" cy="621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3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ổ cò</a:t>
            </a:r>
            <a:endParaRPr lang="en-US" sz="3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89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337" y="2464892"/>
            <a:ext cx="6328983" cy="184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5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8&quot;/&gt;&lt;/object&gt;&lt;object type=&quot;3&quot; unique_id=&quot;10005&quot;&gt;&lt;property id=&quot;20148&quot; value=&quot;5&quot;/&gt;&lt;property id=&quot;20300&quot; value=&quot;Slide 2&quot;/&gt;&lt;property id=&quot;20307&quot; value=&quot;257&quot;/&gt;&lt;/object&gt;&lt;object type=&quot;3&quot; unique_id=&quot;10006&quot;&gt;&lt;property id=&quot;20148&quot; value=&quot;5&quot;/&gt;&lt;property id=&quot;20300&quot; value=&quot;Slide 3&quot;/&gt;&lt;property id=&quot;20307&quot; value=&quot;259&quot;/&gt;&lt;/object&gt;&lt;object type=&quot;3&quot; unique_id=&quot;10007&quot;&gt;&lt;property id=&quot;20148&quot; value=&quot;5&quot;/&gt;&lt;property id=&quot;20300&quot; value=&quot;Slide 4 - &amp;quot;&amp;#x0D;&amp;#x0A;&amp;quot;&quot;/&gt;&lt;property id=&quot;20307&quot; value=&quot;267&quot;/&gt;&lt;/object&gt;&lt;object type=&quot;3&quot; unique_id=&quot;10008&quot;&gt;&lt;property id=&quot;20148&quot; value=&quot;5&quot;/&gt;&lt;property id=&quot;20300&quot; value=&quot;Slide 5&quot;/&gt;&lt;property id=&quot;20307&quot; value=&quot;262&quot;/&gt;&lt;/object&gt;&lt;object type=&quot;3&quot; unique_id=&quot;10009&quot;&gt;&lt;property id=&quot;20148&quot; value=&quot;5&quot;/&gt;&lt;property id=&quot;20300&quot; value=&quot;Slide 6&quot;/&gt;&lt;property id=&quot;20307&quot; value=&quot;260&quot;/&gt;&lt;/object&gt;&lt;object type=&quot;3&quot; unique_id=&quot;10010&quot;&gt;&lt;property id=&quot;20148&quot; value=&quot;5&quot;/&gt;&lt;property id=&quot;20300&quot; value=&quot;Slide 7&quot;/&gt;&lt;property id=&quot;20307&quot; value=&quot;263&quot;/&gt;&lt;/object&gt;&lt;object type=&quot;3&quot; unique_id=&quot;10011&quot;&gt;&lt;property id=&quot;20148&quot; value=&quot;5&quot;/&gt;&lt;property id=&quot;20300&quot; value=&quot;Slide 8&quot;/&gt;&lt;property id=&quot;20307&quot; value=&quot;264&quot;/&gt;&lt;/object&gt;&lt;object type=&quot;3&quot; unique_id=&quot;10012&quot;&gt;&lt;property id=&quot;20148&quot; value=&quot;5&quot;/&gt;&lt;property id=&quot;20300&quot; value=&quot;Slide 9&quot;/&gt;&lt;property id=&quot;20307&quot; value=&quot;265&quot;/&gt;&lt;/object&gt;&lt;object type=&quot;3&quot; unique_id=&quot;10013&quot;&gt;&lt;property id=&quot;20148&quot; value=&quot;5&quot;/&gt;&lt;property id=&quot;20300&quot; value=&quot;Slide 10&quot;/&gt;&lt;property id=&quot;20307&quot; value=&quot;268&quot;/&gt;&lt;/object&gt;&lt;object type=&quot;3&quot; unique_id=&quot;10014&quot;&gt;&lt;property id=&quot;20148&quot; value=&quot;5&quot;/&gt;&lt;property id=&quot;20300&quot; value=&quot;Slide 11&quot;/&gt;&lt;property id=&quot;20307&quot; value=&quot;276&quot;/&gt;&lt;/object&gt;&lt;object type=&quot;3&quot; unique_id=&quot;10015&quot;&gt;&lt;property id=&quot;20148&quot; value=&quot;5&quot;/&gt;&lt;property id=&quot;20300&quot; value=&quot;Slide 12&quot;/&gt;&lt;property id=&quot;20307&quot; value=&quot;270&quot;/&gt;&lt;/object&gt;&lt;object type=&quot;3&quot; unique_id=&quot;10016&quot;&gt;&lt;property id=&quot;20148&quot; value=&quot;5&quot;/&gt;&lt;property id=&quot;20300&quot; value=&quot;Slide 13&quot;/&gt;&lt;property id=&quot;20307&quot; value=&quot;271&quot;/&gt;&lt;/object&gt;&lt;object type=&quot;3&quot; unique_id=&quot;10017&quot;&gt;&lt;property id=&quot;20148&quot; value=&quot;5&quot;/&gt;&lt;property id=&quot;20300&quot; value=&quot;Slide 14&quot;/&gt;&lt;property id=&quot;20307&quot; value=&quot;272&quot;/&gt;&lt;/object&gt;&lt;object type=&quot;3&quot; unique_id=&quot;10018&quot;&gt;&lt;property id=&quot;20148&quot; value=&quot;5&quot;/&gt;&lt;property id=&quot;20300&quot; value=&quot;Slide 15&quot;/&gt;&lt;property id=&quot;20307&quot; value=&quot;273&quot;/&gt;&lt;/object&gt;&lt;object type=&quot;3&quot; unique_id=&quot;10019&quot;&gt;&lt;property id=&quot;20148&quot; value=&quot;5&quot;/&gt;&lt;property id=&quot;20300&quot; value=&quot;Slide 16&quot;/&gt;&lt;property id=&quot;20307&quot; value=&quot;275&quot;/&gt;&lt;/object&gt;&lt;object type=&quot;3&quot; unique_id=&quot;10020&quot;&gt;&lt;property id=&quot;20148&quot; value=&quot;5&quot;/&gt;&lt;property id=&quot;20300&quot; value=&quot;Slide 17&quot;/&gt;&lt;property id=&quot;20307&quot; value=&quot;277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AES - KNTT - Tiếng Việt - B1</Template>
  <TotalTime>410</TotalTime>
  <Words>34</Words>
  <Application>Microsoft Office PowerPoint</Application>
  <PresentationFormat>Custom</PresentationFormat>
  <Paragraphs>15</Paragraphs>
  <Slides>17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Khánh Nguyễn</dc:creator>
  <cp:lastModifiedBy>A</cp:lastModifiedBy>
  <cp:revision>46</cp:revision>
  <dcterms:created xsi:type="dcterms:W3CDTF">2020-05-19T07:29:54Z</dcterms:created>
  <dcterms:modified xsi:type="dcterms:W3CDTF">2020-12-09T13:38:16Z</dcterms:modified>
</cp:coreProperties>
</file>