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56" r:id="rId3"/>
    <p:sldId id="258" r:id="rId4"/>
    <p:sldId id="259" r:id="rId5"/>
    <p:sldId id="260" r:id="rId6"/>
    <p:sldId id="261" r:id="rId7"/>
    <p:sldId id="262" r:id="rId8"/>
    <p:sldId id="263" r:id="rId9"/>
    <p:sldId id="266" r:id="rId10"/>
    <p:sldId id="269" r:id="rId11"/>
    <p:sldId id="267" r:id="rId12"/>
    <p:sldId id="268" r:id="rId13"/>
  </p:sldIdLst>
  <p:sldSz cx="9144000" cy="5143500" type="screen16x9"/>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Lst>
        </p14:section>
        <p14:section name="Tiết 2" id="{296681D4-24D5-4E6B-BA02-9A1D8E4D5F1E}">
          <p14:sldIdLst>
            <p14:sldId id="263"/>
            <p14:sldId id="266"/>
            <p14:sldId id="269"/>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89" d="100"/>
          <a:sy n="89" d="100"/>
        </p:scale>
        <p:origin x="-108" y="-252"/>
      </p:cViewPr>
      <p:guideLst>
        <p:guide orient="horz" pos="1619"/>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349785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2020/12/22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9587" y="171050"/>
            <a:ext cx="7064827" cy="4541177"/>
            <a:chOff x="1039587" y="171050"/>
            <a:chExt cx="7064827" cy="4541177"/>
          </a:xfrm>
        </p:grpSpPr>
        <p:pic>
          <p:nvPicPr>
            <p:cNvPr id="12" name="图片 11"/>
            <p:cNvPicPr>
              <a:picLocks noChangeAspect="1"/>
            </p:cNvPicPr>
            <p:nvPr/>
          </p:nvPicPr>
          <p:blipFill>
            <a:blip r:embed="rId4"/>
            <a:stretch>
              <a:fillRect/>
            </a:stretch>
          </p:blipFill>
          <p:spPr>
            <a:xfrm>
              <a:off x="6589416" y="185370"/>
              <a:ext cx="317376" cy="611546"/>
            </a:xfrm>
            <a:prstGeom prst="rect">
              <a:avLst/>
            </a:prstGeom>
          </p:spPr>
        </p:pic>
        <p:pic>
          <p:nvPicPr>
            <p:cNvPr id="10" name="图片 9"/>
            <p:cNvPicPr>
              <a:picLocks noChangeAspect="1"/>
            </p:cNvPicPr>
            <p:nvPr/>
          </p:nvPicPr>
          <p:blipFill>
            <a:blip r:embed="rId4"/>
            <a:stretch>
              <a:fillRect/>
            </a:stretch>
          </p:blipFill>
          <p:spPr>
            <a:xfrm>
              <a:off x="2450315" y="185370"/>
              <a:ext cx="317376" cy="611546"/>
            </a:xfrm>
            <a:prstGeom prst="rect">
              <a:avLst/>
            </a:prstGeom>
          </p:spPr>
        </p:pic>
        <p:pic>
          <p:nvPicPr>
            <p:cNvPr id="6" name="图片 5"/>
            <p:cNvPicPr>
              <a:picLocks noChangeAspect="1"/>
            </p:cNvPicPr>
            <p:nvPr/>
          </p:nvPicPr>
          <p:blipFill>
            <a:blip r:embed="rId5"/>
            <a:stretch>
              <a:fillRect/>
            </a:stretch>
          </p:blipFill>
          <p:spPr>
            <a:xfrm>
              <a:off x="1039587" y="431273"/>
              <a:ext cx="7064827" cy="4280954"/>
            </a:xfrm>
            <a:prstGeom prst="rect">
              <a:avLst/>
            </a:prstGeom>
          </p:spPr>
        </p:pic>
        <p:pic>
          <p:nvPicPr>
            <p:cNvPr id="9" name="图片 8"/>
            <p:cNvPicPr>
              <a:picLocks noChangeAspect="1"/>
            </p:cNvPicPr>
            <p:nvPr/>
          </p:nvPicPr>
          <p:blipFill>
            <a:blip r:embed="rId6"/>
            <a:stretch>
              <a:fillRect/>
            </a:stretch>
          </p:blipFill>
          <p:spPr>
            <a:xfrm>
              <a:off x="2295264" y="171050"/>
              <a:ext cx="310101" cy="585762"/>
            </a:xfrm>
            <a:prstGeom prst="rect">
              <a:avLst/>
            </a:prstGeom>
          </p:spPr>
        </p:pic>
        <p:pic>
          <p:nvPicPr>
            <p:cNvPr id="13" name="图片 12"/>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p:cNvSpPr txBox="1"/>
          <p:nvPr/>
        </p:nvSpPr>
        <p:spPr>
          <a:xfrm>
            <a:off x="2010318" y="1910504"/>
            <a:ext cx="5336723" cy="1322070"/>
          </a:xfrm>
          <a:prstGeom prst="rect">
            <a:avLst/>
          </a:prstGeom>
          <a:noFill/>
        </p:spPr>
        <p:txBody>
          <a:bodyPr wrap="square" rtlCol="0">
            <a:spAutoFit/>
          </a:bodyPr>
          <a:lstStyle/>
          <a:p>
            <a:pPr algn="ctr"/>
            <a:r>
              <a:rPr lang="en-US" altLang="zh-CN"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ươm ươp</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p:cNvPicPr>
            <a:picLocks noChangeAspect="1"/>
          </p:cNvPicPr>
          <p:nvPr/>
        </p:nvPicPr>
        <p:blipFill rotWithShape="1">
          <a:blip r:embed="rId5"/>
          <a:srcRect l="32794" r="16079" b="94184"/>
          <a:stretch>
            <a:fillRect/>
          </a:stretch>
        </p:blipFill>
        <p:spPr>
          <a:xfrm>
            <a:off x="2872510" y="1354171"/>
            <a:ext cx="3612049" cy="45913"/>
          </a:xfrm>
          <a:prstGeom prst="rect">
            <a:avLst/>
          </a:prstGeom>
        </p:spPr>
      </p:pic>
      <p:pic>
        <p:nvPicPr>
          <p:cNvPr id="16" name="图片 15"/>
          <p:cNvPicPr>
            <a:picLocks noChangeAspect="1"/>
          </p:cNvPicPr>
          <p:nvPr/>
        </p:nvPicPr>
        <p:blipFill rotWithShape="1">
          <a:blip r:embed="rId5"/>
          <a:srcRect l="32794" r="16079" b="94184"/>
          <a:stretch>
            <a:fillRect/>
          </a:stretch>
        </p:blipFill>
        <p:spPr>
          <a:xfrm flipH="1">
            <a:off x="2697396" y="3686442"/>
            <a:ext cx="3612049" cy="45913"/>
          </a:xfrm>
          <a:prstGeom prst="rect">
            <a:avLst/>
          </a:prstGeom>
        </p:spPr>
      </p:pic>
      <p:sp>
        <p:nvSpPr>
          <p:cNvPr id="8" name="矩形 7"/>
          <p:cNvSpPr/>
          <p:nvPr/>
        </p:nvSpPr>
        <p:spPr>
          <a:xfrm>
            <a:off x="3552797" y="756510"/>
            <a:ext cx="1688465" cy="768350"/>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72</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85" y="2280080"/>
            <a:ext cx="1371913" cy="2858151"/>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961084" flipH="1">
            <a:off x="2452790" y="2032260"/>
            <a:ext cx="274658" cy="227900"/>
          </a:xfrm>
          <a:prstGeom prst="rect">
            <a:avLst/>
          </a:prstGeom>
        </p:spPr>
      </p:pic>
      <p:pic>
        <p:nvPicPr>
          <p:cNvPr id="21" name="图片 20"/>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0785727" flipH="1">
            <a:off x="2244025" y="2750523"/>
            <a:ext cx="252313" cy="209359"/>
          </a:xfrm>
          <a:prstGeom prst="rect">
            <a:avLst/>
          </a:prstGeom>
        </p:spPr>
      </p:pic>
      <p:pic>
        <p:nvPicPr>
          <p:cNvPr id="22" name="图片 21"/>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966129" flipH="1">
            <a:off x="6782573" y="2086855"/>
            <a:ext cx="271383" cy="225183"/>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1107494" flipH="1">
            <a:off x="4605458" y="2040527"/>
            <a:ext cx="255664" cy="212140"/>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878505" flipH="1">
            <a:off x="6883969" y="2823468"/>
            <a:ext cx="224433" cy="186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1549"/>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049"/>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2549"/>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p:cNvSpPr txBox="1"/>
          <p:nvPr/>
        </p:nvSpPr>
        <p:spPr>
          <a:xfrm>
            <a:off x="459105" y="709057"/>
            <a:ext cx="8398042" cy="439269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dẻo dai hơn đấy.</a:t>
            </a:r>
          </a:p>
        </p:txBody>
      </p:sp>
    </p:spTree>
    <p:extLst>
      <p:ext uri="{BB962C8B-B14F-4D97-AF65-F5344CB8AC3E}">
        <p14:creationId xmlns:p14="http://schemas.microsoft.com/office/powerpoint/2010/main" val="2505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715010" y="509905"/>
            <a:ext cx="7922895" cy="4363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ươm</a:t>
            </a:r>
          </a:p>
        </p:txBody>
      </p:sp>
      <p:pic>
        <p:nvPicPr>
          <p:cNvPr id="44" name="图片 43"/>
          <p:cNvPicPr>
            <a:picLocks noChangeAspect="1"/>
          </p:cNvPicPr>
          <p:nvPr/>
        </p:nvPicPr>
        <p:blipFill>
          <a:blip r:embed="rId3"/>
          <a:stretch>
            <a:fillRect/>
          </a:stretch>
        </p:blipFill>
        <p:spPr>
          <a:xfrm>
            <a:off x="5059045" y="1493520"/>
            <a:ext cx="1910715" cy="1743075"/>
          </a:xfrm>
          <a:prstGeom prst="rect">
            <a:avLst/>
          </a:prstGeom>
        </p:spPr>
      </p:pic>
      <p:sp>
        <p:nvSpPr>
          <p:cNvPr id="15" name="Hộp Văn bản 14"/>
          <p:cNvSpPr txBox="1"/>
          <p:nvPr/>
        </p:nvSpPr>
        <p:spPr>
          <a:xfrm>
            <a:off x="1076325" y="71501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ươp</a:t>
            </a: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5"/>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5"/>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386840" y="3595370"/>
            <a:ext cx="6932930" cy="1198880"/>
          </a:xfrm>
          <a:prstGeom prst="rect">
            <a:avLst/>
          </a:prstGeom>
          <a:solidFill>
            <a:srgbClr val="FFFFFF"/>
          </a:solidFill>
          <a:ln>
            <a:solidFill>
              <a:srgbClr val="FFFFFF"/>
            </a:solidFill>
          </a:ln>
        </p:spPr>
        <p:txBody>
          <a:bodyPr wrap="square" rtlCol="0">
            <a:spAutoFit/>
          </a:bodyPr>
          <a:lstStyle/>
          <a:p>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Hoa m</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ướp</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vàng </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t>
            </a:r>
            <a:r>
              <a:rPr lang="en-US" alt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ướm</a:t>
            </a:r>
            <a:r>
              <a:rPr lang="en-US" altLang="vi-VN" sz="3600" dirty="0">
                <a:latin typeface="Arial-Rounded" panose="020B0500000000000000" pitchFamily="34" charset="-93"/>
                <a:ea typeface="Arial-Rounded" panose="020B0500000000000000" pitchFamily="34" charset="-93"/>
                <a:cs typeface="Arial-Rounded" panose="020B0500000000000000" pitchFamily="34" charset="-93"/>
              </a:rPr>
              <a:t> bay rập rờn</a:t>
            </a:r>
          </a:p>
        </p:txBody>
      </p:sp>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4294967295"/>
          </p:nvPr>
        </p:nvPicPr>
        <p:blipFill>
          <a:blip r:embed="rId5"/>
          <a:stretch>
            <a:fillRect/>
          </a:stretch>
        </p:blipFill>
        <p:spPr>
          <a:xfrm>
            <a:off x="712470" y="559435"/>
            <a:ext cx="7886700" cy="3128010"/>
          </a:xfrm>
          <a:prstGeom prst="rect">
            <a:avLst/>
          </a:prstGeom>
        </p:spPr>
      </p:pic>
      <p:pic>
        <p:nvPicPr>
          <p:cNvPr id="10" name="Trên giàn hoa mướp">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17170" y="2475865"/>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85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548890" y="612140"/>
            <a:ext cx="1739900"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ươm</a:t>
            </a: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chườm   đượm   gươm    ướm</a:t>
            </a:r>
          </a:p>
        </p:txBody>
      </p:sp>
      <p:sp>
        <p:nvSpPr>
          <p:cNvPr id="10" name="Hộp Văn bản 9"/>
          <p:cNvSpPr txBox="1"/>
          <p:nvPr/>
        </p:nvSpPr>
        <p:spPr>
          <a:xfrm>
            <a:off x="676275" y="3974465"/>
            <a:ext cx="8117205" cy="768350"/>
          </a:xfrm>
          <a:prstGeom prst="rect">
            <a:avLst/>
          </a:prstGeom>
          <a:noFill/>
        </p:spPr>
        <p:txBody>
          <a:bodyPr wrap="square" rtlCol="0">
            <a:spAutoFit/>
          </a:bodyPr>
          <a:lstStyle/>
          <a:p>
            <a:r>
              <a:rPr lang="en-US" altLang="vi-VN" sz="4400">
                <a:latin typeface="Arial-Rounded" panose="020B0500000000000000" pitchFamily="34" charset="-93"/>
                <a:ea typeface="Arial-Rounded" panose="020B0500000000000000" pitchFamily="34" charset="-93"/>
                <a:cs typeface="Arial-Rounded" panose="020B0500000000000000" pitchFamily="34" charset="-93"/>
              </a:rPr>
              <a:t>  </a:t>
            </a:r>
            <a:r>
              <a:rPr lang="en-US" altLang="vi-VN" sz="4400" smtClean="0">
                <a:latin typeface="Arial-Rounded" panose="020B0500000000000000" pitchFamily="34" charset="-93"/>
                <a:ea typeface="Arial-Rounded" panose="020B0500000000000000" pitchFamily="34" charset="-93"/>
                <a:cs typeface="Arial-Rounded" panose="020B0500000000000000" pitchFamily="34" charset="-93"/>
              </a:rPr>
              <a:t>lượm    </a:t>
            </a:r>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mướp    nượp    ướp</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362710" y="3696335"/>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382010" y="368935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379720" y="3681730"/>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362710" y="465899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366635" y="3675380"/>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261225" y="4620895"/>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5" name="Đường nối Thẳng 17"/>
          <p:cNvCxnSpPr/>
          <p:nvPr/>
        </p:nvCxnSpPr>
        <p:spPr>
          <a:xfrm flipV="1">
            <a:off x="3587750" y="466788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610225" y="4676775"/>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Grp="1" noChangeAspect="1"/>
          </p:cNvPicPr>
          <p:nvPr>
            <p:ph idx="4294967295"/>
          </p:nvPr>
        </p:nvPicPr>
        <p:blipFill>
          <a:blip r:embed="rId3"/>
          <a:stretch>
            <a:fillRect/>
          </a:stretch>
        </p:blipFill>
        <p:spPr>
          <a:xfrm>
            <a:off x="2731135" y="1406525"/>
            <a:ext cx="3219450" cy="1619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con bướm</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876678" y="389438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324225" y="3369310"/>
            <a:ext cx="2943860"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nườm nượp</a:t>
            </a:r>
          </a:p>
        </p:txBody>
      </p:sp>
      <p:cxnSp>
        <p:nvCxnSpPr>
          <p:cNvPr id="24" name="Đường nối Thẳng 23"/>
          <p:cNvCxnSpPr/>
          <p:nvPr/>
        </p:nvCxnSpPr>
        <p:spPr>
          <a:xfrm flipV="1">
            <a:off x="4784725" y="389445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103620" y="3379470"/>
            <a:ext cx="2809875" cy="583565"/>
          </a:xfrm>
          <a:prstGeom prst="rect">
            <a:avLst/>
          </a:prstGeom>
          <a:noFill/>
        </p:spPr>
        <p:txBody>
          <a:bodyPr wrap="square" rtlCol="0">
            <a:spAutoFit/>
          </a:bodyPr>
          <a:lstStyle/>
          <a:p>
            <a:r>
              <a:rPr lang="en-US" altLang="vi-VN" sz="3200" dirty="0">
                <a:latin typeface="Arial-Rounded" panose="020B0500000000000000" pitchFamily="34" charset="-93"/>
                <a:ea typeface="Arial-Rounded" panose="020B0500000000000000" pitchFamily="34" charset="-93"/>
                <a:cs typeface="Arial-Rounded" panose="020B0500000000000000" pitchFamily="34" charset="-93"/>
              </a:rPr>
              <a:t>giàn mướp</a:t>
            </a:r>
          </a:p>
        </p:txBody>
      </p:sp>
      <p:cxnSp>
        <p:nvCxnSpPr>
          <p:cNvPr id="28" name="Đường nối Thẳng 27"/>
          <p:cNvCxnSpPr/>
          <p:nvPr/>
        </p:nvCxnSpPr>
        <p:spPr>
          <a:xfrm>
            <a:off x="7433256" y="390458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11"/>
          <p:cNvCxnSpPr/>
          <p:nvPr/>
        </p:nvCxnSpPr>
        <p:spPr>
          <a:xfrm>
            <a:off x="3768978" y="389946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0" name="Content Placeholder 9"/>
          <p:cNvPicPr>
            <a:picLocks noGrp="1" noChangeAspect="1"/>
          </p:cNvPicPr>
          <p:nvPr>
            <p:ph sz="half" idx="4294967295"/>
          </p:nvPr>
        </p:nvPicPr>
        <p:blipFill>
          <a:blip r:embed="rId3"/>
          <a:stretch>
            <a:fillRect/>
          </a:stretch>
        </p:blipFill>
        <p:spPr>
          <a:xfrm>
            <a:off x="742315" y="1226185"/>
            <a:ext cx="2390140" cy="2006600"/>
          </a:xfrm>
          <a:prstGeom prst="rect">
            <a:avLst/>
          </a:prstGeom>
        </p:spPr>
      </p:pic>
      <p:pic>
        <p:nvPicPr>
          <p:cNvPr id="16" name="Content Placeholder 15"/>
          <p:cNvPicPr>
            <a:picLocks noGrp="1" noChangeAspect="1"/>
          </p:cNvPicPr>
          <p:nvPr>
            <p:ph sz="half" idx="4294967295"/>
          </p:nvPr>
        </p:nvPicPr>
        <p:blipFill>
          <a:blip r:embed="rId4"/>
          <a:stretch>
            <a:fillRect/>
          </a:stretch>
        </p:blipFill>
        <p:spPr>
          <a:xfrm>
            <a:off x="3297555" y="1278255"/>
            <a:ext cx="2548255" cy="2017395"/>
          </a:xfrm>
          <a:prstGeom prst="rect">
            <a:avLst/>
          </a:prstGeom>
        </p:spPr>
      </p:pic>
      <p:pic>
        <p:nvPicPr>
          <p:cNvPr id="18" name="Picture 17"/>
          <p:cNvPicPr>
            <a:picLocks noChangeAspect="1"/>
          </p:cNvPicPr>
          <p:nvPr/>
        </p:nvPicPr>
        <p:blipFill>
          <a:blip r:embed="rId5"/>
          <a:stretch>
            <a:fillRect/>
          </a:stretch>
        </p:blipFill>
        <p:spPr>
          <a:xfrm>
            <a:off x="6103620" y="1278255"/>
            <a:ext cx="2383155" cy="2017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par>
                                <p:cTn id="40" presetID="6"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775970" y="440690"/>
            <a:ext cx="7769225" cy="4428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2"/>
          <a:stretch>
            <a:fillRect/>
          </a:stretch>
        </p:blipFill>
        <p:spPr>
          <a:xfrm>
            <a:off x="661035" y="569595"/>
            <a:ext cx="2171700" cy="876300"/>
          </a:xfrm>
          <a:prstGeom prst="rect">
            <a:avLst/>
          </a:prstGeom>
        </p:spPr>
      </p:pic>
      <p:pic>
        <p:nvPicPr>
          <p:cNvPr id="11" name="Content Placeholder 10"/>
          <p:cNvPicPr>
            <a:picLocks noGrp="1" noChangeAspect="1"/>
          </p:cNvPicPr>
          <p:nvPr>
            <p:ph sz="half" idx="4294967295"/>
          </p:nvPr>
        </p:nvPicPr>
        <p:blipFill>
          <a:blip r:embed="rId3"/>
          <a:stretch>
            <a:fillRect/>
          </a:stretch>
        </p:blipFill>
        <p:spPr>
          <a:xfrm>
            <a:off x="661035" y="1585595"/>
            <a:ext cx="7907020" cy="1972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4"/>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4"/>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6511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dẻo dai hơn đấy.</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2481812"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7114404" y="392383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Content Placeholder 14"/>
          <p:cNvPicPr>
            <a:picLocks noGrp="1" noChangeAspect="1"/>
          </p:cNvPicPr>
          <p:nvPr>
            <p:ph idx="4294967295"/>
          </p:nvPr>
        </p:nvPicPr>
        <p:blipFill>
          <a:blip r:embed="rId5"/>
          <a:stretch>
            <a:fillRect/>
          </a:stretch>
        </p:blipFill>
        <p:spPr>
          <a:xfrm>
            <a:off x="657860" y="487680"/>
            <a:ext cx="8000365" cy="2993390"/>
          </a:xfrm>
          <a:prstGeom prst="rect">
            <a:avLst/>
          </a:prstGeom>
        </p:spPr>
      </p:pic>
      <p:pic>
        <p:nvPicPr>
          <p:cNvPr id="17" name="Nắng vàng">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62560" y="144145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1" presetClass="mediacall" presetSubtype="0" fill="hold" nodeType="withEffect">
                                  <p:stCondLst>
                                    <p:cond delay="0"/>
                                  </p:stCondLst>
                                  <p:childTnLst>
                                    <p:cmd type="call" cmd="playFrom(0.0)">
                                      <p:cBhvr additive="base">
                                        <p:cTn id="9" dur="23293" fill="hold"/>
                                        <p:tgtEl>
                                          <p:spTgt spid="17"/>
                                        </p:tgtEl>
                                      </p:cBhvr>
                                    </p:cmd>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1">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gt;&lt;/object&gt;&lt;/database&gt;"/>
  <p:tag name="SECTOMILLISECCONVERTED" val="1"/>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46</TotalTime>
  <Words>58</Words>
  <Application>Microsoft Office PowerPoint</Application>
  <PresentationFormat>On-screen Show (16:9)</PresentationFormat>
  <Paragraphs>22</Paragraphs>
  <Slides>12</Slides>
  <Notes>6</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A</cp:lastModifiedBy>
  <cp:revision>376</cp:revision>
  <dcterms:created xsi:type="dcterms:W3CDTF">2017-07-29T07:38:00Z</dcterms:created>
  <dcterms:modified xsi:type="dcterms:W3CDTF">2020-12-22T03:43:21Z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