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7" r:id="rId2"/>
    <p:sldId id="256" r:id="rId3"/>
    <p:sldId id="258" r:id="rId4"/>
    <p:sldId id="259" r:id="rId5"/>
    <p:sldId id="260" r:id="rId6"/>
    <p:sldId id="261" r:id="rId7"/>
    <p:sldId id="262" r:id="rId8"/>
    <p:sldId id="264" r:id="rId9"/>
    <p:sldId id="263" r:id="rId10"/>
    <p:sldId id="266" r:id="rId11"/>
    <p:sldId id="269" r:id="rId12"/>
    <p:sldId id="267" r:id="rId13"/>
    <p:sldId id="268" r:id="rId14"/>
  </p:sldIdLst>
  <p:sldSz cx="9144000" cy="5143500" type="screen16x9"/>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57"/>
          </p14:sldIdLst>
        </p14:section>
        <p14:section name="Tiết 1" id="{50E1AC05-E808-47C5-ACCE-5BE89D6A3B62}">
          <p14:sldIdLst>
            <p14:sldId id="256"/>
            <p14:sldId id="258"/>
            <p14:sldId id="259"/>
            <p14:sldId id="260"/>
            <p14:sldId id="261"/>
            <p14:sldId id="262"/>
            <p14:sldId id="264"/>
          </p14:sldIdLst>
        </p14:section>
        <p14:section name="Tiết 2" id="{296681D4-24D5-4E6B-BA02-9A1D8E4D5F1E}">
          <p14:sldIdLst>
            <p14:sldId id="263"/>
            <p14:sldId id="266"/>
            <p14:sldId id="269"/>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8" autoAdjust="0"/>
    <p:restoredTop sz="94660"/>
  </p:normalViewPr>
  <p:slideViewPr>
    <p:cSldViewPr snapToGrid="0" showGuides="1">
      <p:cViewPr varScale="1">
        <p:scale>
          <a:sx n="99" d="100"/>
          <a:sy n="99" d="100"/>
        </p:scale>
        <p:origin x="-732" y="-84"/>
      </p:cViewPr>
      <p:guideLst>
        <p:guide orient="horz" pos="1619"/>
        <p:guide pos="292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t>2020/12/20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t>‹#›</a:t>
            </a:fld>
            <a:endParaRPr lang="zh-CN" altLang="en-US"/>
          </a:p>
        </p:txBody>
      </p:sp>
    </p:spTree>
    <p:extLst>
      <p:ext uri="{BB962C8B-B14F-4D97-AF65-F5344CB8AC3E}">
        <p14:creationId xmlns:p14="http://schemas.microsoft.com/office/powerpoint/2010/main" val="23317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t>2020/12/20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t>2020/12/20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208568" y="46996"/>
            <a:ext cx="8890779" cy="5113411"/>
            <a:chOff x="208568" y="46996"/>
            <a:chExt cx="8890779" cy="5113411"/>
          </a:xfrm>
        </p:grpSpPr>
        <p:grpSp>
          <p:nvGrpSpPr>
            <p:cNvPr id="7" name="组合 6"/>
            <p:cNvGrpSpPr/>
            <p:nvPr/>
          </p:nvGrpSpPr>
          <p:grpSpPr>
            <a:xfrm>
              <a:off x="451708" y="46996"/>
              <a:ext cx="8483722" cy="4957759"/>
              <a:chOff x="451708" y="46996"/>
              <a:chExt cx="8483722" cy="4957759"/>
            </a:xfrm>
          </p:grpSpPr>
          <p:pic>
            <p:nvPicPr>
              <p:cNvPr id="10" name="图片 9"/>
              <p:cNvPicPr>
                <a:picLocks noChangeAspect="1"/>
              </p:cNvPicPr>
              <p:nvPr/>
            </p:nvPicPr>
            <p:blipFill>
              <a:blip r:embed="rId2"/>
              <a:stretch>
                <a:fillRect/>
              </a:stretch>
            </p:blipFill>
            <p:spPr>
              <a:xfrm>
                <a:off x="6271173" y="58038"/>
                <a:ext cx="268247" cy="524301"/>
              </a:xfrm>
              <a:prstGeom prst="rect">
                <a:avLst/>
              </a:prstGeom>
            </p:spPr>
          </p:pic>
          <p:pic>
            <p:nvPicPr>
              <p:cNvPr id="11" name="图片 10"/>
              <p:cNvPicPr>
                <a:picLocks noChangeAspect="1"/>
              </p:cNvPicPr>
              <p:nvPr/>
            </p:nvPicPr>
            <p:blipFill>
              <a:blip r:embed="rId2"/>
              <a:stretch>
                <a:fillRect/>
              </a:stretch>
            </p:blipFill>
            <p:spPr>
              <a:xfrm>
                <a:off x="2736972" y="58038"/>
                <a:ext cx="268247" cy="524301"/>
              </a:xfrm>
              <a:prstGeom prst="rect">
                <a:avLst/>
              </a:prstGeom>
            </p:spPr>
          </p:pic>
          <p:pic>
            <p:nvPicPr>
              <p:cNvPr id="12" name="图片 11"/>
              <p:cNvPicPr>
                <a:picLocks noChangeAspect="1"/>
              </p:cNvPicPr>
              <p:nvPr/>
            </p:nvPicPr>
            <p:blipFill>
              <a:blip r:embed="rId3"/>
              <a:stretch>
                <a:fillRect/>
              </a:stretch>
            </p:blipFill>
            <p:spPr>
              <a:xfrm>
                <a:off x="452178" y="281677"/>
                <a:ext cx="2103302" cy="1902117"/>
              </a:xfrm>
              <a:prstGeom prst="rect">
                <a:avLst/>
              </a:prstGeom>
            </p:spPr>
          </p:pic>
          <p:pic>
            <p:nvPicPr>
              <p:cNvPr id="13" name="图片 12"/>
              <p:cNvPicPr>
                <a:picLocks noChangeAspect="1"/>
              </p:cNvPicPr>
              <p:nvPr/>
            </p:nvPicPr>
            <p:blipFill>
              <a:blip r:embed="rId4"/>
              <a:stretch>
                <a:fillRect/>
              </a:stretch>
            </p:blipFill>
            <p:spPr>
              <a:xfrm>
                <a:off x="451708" y="3083820"/>
                <a:ext cx="2975106" cy="1908213"/>
              </a:xfrm>
              <a:prstGeom prst="rect">
                <a:avLst/>
              </a:prstGeom>
            </p:spPr>
          </p:pic>
          <p:pic>
            <p:nvPicPr>
              <p:cNvPr id="14" name="图片 13"/>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p:cNvPicPr>
                <a:picLocks noChangeAspect="1"/>
              </p:cNvPicPr>
              <p:nvPr/>
            </p:nvPicPr>
            <p:blipFill>
              <a:blip r:embed="rId6"/>
              <a:stretch>
                <a:fillRect/>
              </a:stretch>
            </p:blipFill>
            <p:spPr>
              <a:xfrm>
                <a:off x="7326174" y="145182"/>
                <a:ext cx="1566808" cy="2517866"/>
              </a:xfrm>
              <a:prstGeom prst="rect">
                <a:avLst/>
              </a:prstGeom>
            </p:spPr>
          </p:pic>
          <p:pic>
            <p:nvPicPr>
              <p:cNvPr id="16" name="图片 15"/>
              <p:cNvPicPr>
                <a:picLocks noChangeAspect="1"/>
              </p:cNvPicPr>
              <p:nvPr/>
            </p:nvPicPr>
            <p:blipFill>
              <a:blip r:embed="rId7"/>
              <a:stretch>
                <a:fillRect/>
              </a:stretch>
            </p:blipFill>
            <p:spPr>
              <a:xfrm>
                <a:off x="2463150" y="298630"/>
                <a:ext cx="5236918" cy="1633870"/>
              </a:xfrm>
              <a:prstGeom prst="rect">
                <a:avLst/>
              </a:prstGeom>
            </p:spPr>
          </p:pic>
          <p:pic>
            <p:nvPicPr>
              <p:cNvPr id="17" name="图片 16"/>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p:cNvPicPr>
                <a:picLocks noChangeAspect="1"/>
              </p:cNvPicPr>
              <p:nvPr/>
            </p:nvPicPr>
            <p:blipFill>
              <a:blip r:embed="rId9"/>
              <a:stretch>
                <a:fillRect/>
              </a:stretch>
            </p:blipFill>
            <p:spPr>
              <a:xfrm>
                <a:off x="501465" y="1583586"/>
                <a:ext cx="164606" cy="2249619"/>
              </a:xfrm>
              <a:prstGeom prst="rect">
                <a:avLst/>
              </a:prstGeom>
            </p:spPr>
          </p:pic>
          <p:pic>
            <p:nvPicPr>
              <p:cNvPr id="19" name="图片 18"/>
              <p:cNvPicPr>
                <a:picLocks noChangeAspect="1"/>
              </p:cNvPicPr>
              <p:nvPr/>
            </p:nvPicPr>
            <p:blipFill>
              <a:blip r:embed="rId10"/>
              <a:stretch>
                <a:fillRect/>
              </a:stretch>
            </p:blipFill>
            <p:spPr>
              <a:xfrm>
                <a:off x="2604523" y="46996"/>
                <a:ext cx="262151" cy="499915"/>
              </a:xfrm>
              <a:prstGeom prst="rect">
                <a:avLst/>
              </a:prstGeom>
            </p:spPr>
          </p:pic>
          <p:pic>
            <p:nvPicPr>
              <p:cNvPr id="20" name="图片 19"/>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t>2020/12/20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2020/12/20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t>2020/12/20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12.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9587" y="171050"/>
            <a:ext cx="7064827" cy="4541177"/>
            <a:chOff x="1039587" y="171050"/>
            <a:chExt cx="7064827" cy="4541177"/>
          </a:xfrm>
        </p:grpSpPr>
        <p:pic>
          <p:nvPicPr>
            <p:cNvPr id="12" name="图片 11"/>
            <p:cNvPicPr>
              <a:picLocks noChangeAspect="1"/>
            </p:cNvPicPr>
            <p:nvPr/>
          </p:nvPicPr>
          <p:blipFill>
            <a:blip r:embed="rId4"/>
            <a:stretch>
              <a:fillRect/>
            </a:stretch>
          </p:blipFill>
          <p:spPr>
            <a:xfrm>
              <a:off x="6589416" y="185370"/>
              <a:ext cx="317376" cy="611546"/>
            </a:xfrm>
            <a:prstGeom prst="rect">
              <a:avLst/>
            </a:prstGeom>
          </p:spPr>
        </p:pic>
        <p:pic>
          <p:nvPicPr>
            <p:cNvPr id="10" name="图片 9"/>
            <p:cNvPicPr>
              <a:picLocks noChangeAspect="1"/>
            </p:cNvPicPr>
            <p:nvPr/>
          </p:nvPicPr>
          <p:blipFill>
            <a:blip r:embed="rId4"/>
            <a:stretch>
              <a:fillRect/>
            </a:stretch>
          </p:blipFill>
          <p:spPr>
            <a:xfrm>
              <a:off x="2450315" y="185370"/>
              <a:ext cx="317376" cy="611546"/>
            </a:xfrm>
            <a:prstGeom prst="rect">
              <a:avLst/>
            </a:prstGeom>
          </p:spPr>
        </p:pic>
        <p:pic>
          <p:nvPicPr>
            <p:cNvPr id="6" name="图片 5"/>
            <p:cNvPicPr>
              <a:picLocks noChangeAspect="1"/>
            </p:cNvPicPr>
            <p:nvPr/>
          </p:nvPicPr>
          <p:blipFill>
            <a:blip r:embed="rId5"/>
            <a:stretch>
              <a:fillRect/>
            </a:stretch>
          </p:blipFill>
          <p:spPr>
            <a:xfrm>
              <a:off x="1039587" y="431273"/>
              <a:ext cx="7064827" cy="4280954"/>
            </a:xfrm>
            <a:prstGeom prst="rect">
              <a:avLst/>
            </a:prstGeom>
          </p:spPr>
        </p:pic>
        <p:pic>
          <p:nvPicPr>
            <p:cNvPr id="9" name="图片 8"/>
            <p:cNvPicPr>
              <a:picLocks noChangeAspect="1"/>
            </p:cNvPicPr>
            <p:nvPr/>
          </p:nvPicPr>
          <p:blipFill>
            <a:blip r:embed="rId6"/>
            <a:stretch>
              <a:fillRect/>
            </a:stretch>
          </p:blipFill>
          <p:spPr>
            <a:xfrm>
              <a:off x="2295264" y="171050"/>
              <a:ext cx="310101" cy="585762"/>
            </a:xfrm>
            <a:prstGeom prst="rect">
              <a:avLst/>
            </a:prstGeom>
          </p:spPr>
        </p:pic>
        <p:pic>
          <p:nvPicPr>
            <p:cNvPr id="13" name="图片 12"/>
            <p:cNvPicPr>
              <a:picLocks noChangeAspect="1"/>
            </p:cNvPicPr>
            <p:nvPr/>
          </p:nvPicPr>
          <p:blipFill>
            <a:blip r:embed="rId6"/>
            <a:stretch>
              <a:fillRect/>
            </a:stretch>
          </p:blipFill>
          <p:spPr>
            <a:xfrm>
              <a:off x="6434365" y="171050"/>
              <a:ext cx="310101" cy="585762"/>
            </a:xfrm>
            <a:prstGeom prst="rect">
              <a:avLst/>
            </a:prstGeom>
          </p:spPr>
        </p:pic>
      </p:grpSp>
      <p:sp>
        <p:nvSpPr>
          <p:cNvPr id="4" name="文本框 3"/>
          <p:cNvSpPr txBox="1"/>
          <p:nvPr/>
        </p:nvSpPr>
        <p:spPr>
          <a:xfrm>
            <a:off x="2010318" y="1910504"/>
            <a:ext cx="5336723" cy="1322070"/>
          </a:xfrm>
          <a:prstGeom prst="rect">
            <a:avLst/>
          </a:prstGeom>
          <a:noFill/>
        </p:spPr>
        <p:txBody>
          <a:bodyPr wrap="square" rtlCol="0">
            <a:spAutoFit/>
          </a:bodyPr>
          <a:lstStyle/>
          <a:p>
            <a:pPr algn="ctr"/>
            <a:r>
              <a:rPr lang="en-US" altLang="zh-CN"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ươc ươt</a:t>
            </a:r>
            <a:endParaRPr lang="zh-CN" altLang="en-US" sz="80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图片 14"/>
          <p:cNvPicPr>
            <a:picLocks noChangeAspect="1"/>
          </p:cNvPicPr>
          <p:nvPr/>
        </p:nvPicPr>
        <p:blipFill rotWithShape="1">
          <a:blip r:embed="rId5"/>
          <a:srcRect l="32794" r="16079" b="94184"/>
          <a:stretch>
            <a:fillRect/>
          </a:stretch>
        </p:blipFill>
        <p:spPr>
          <a:xfrm>
            <a:off x="2872510" y="1354171"/>
            <a:ext cx="3612049" cy="45913"/>
          </a:xfrm>
          <a:prstGeom prst="rect">
            <a:avLst/>
          </a:prstGeom>
        </p:spPr>
      </p:pic>
      <p:pic>
        <p:nvPicPr>
          <p:cNvPr id="16" name="图片 15"/>
          <p:cNvPicPr>
            <a:picLocks noChangeAspect="1"/>
          </p:cNvPicPr>
          <p:nvPr/>
        </p:nvPicPr>
        <p:blipFill rotWithShape="1">
          <a:blip r:embed="rId5"/>
          <a:srcRect l="32794" r="16079" b="94184"/>
          <a:stretch>
            <a:fillRect/>
          </a:stretch>
        </p:blipFill>
        <p:spPr>
          <a:xfrm flipH="1">
            <a:off x="2697396" y="3686442"/>
            <a:ext cx="3612049" cy="45913"/>
          </a:xfrm>
          <a:prstGeom prst="rect">
            <a:avLst/>
          </a:prstGeom>
        </p:spPr>
      </p:pic>
      <p:sp>
        <p:nvSpPr>
          <p:cNvPr id="8" name="矩形 7"/>
          <p:cNvSpPr/>
          <p:nvPr/>
        </p:nvSpPr>
        <p:spPr>
          <a:xfrm>
            <a:off x="3552797" y="756510"/>
            <a:ext cx="1688465" cy="768350"/>
          </a:xfrm>
          <a:prstGeom prst="rect">
            <a:avLst/>
          </a:prstGeom>
        </p:spPr>
        <p:txBody>
          <a:bodyPr wrap="none">
            <a:spAutoFit/>
          </a:bodyPr>
          <a:lstStyle/>
          <a:p>
            <a:r>
              <a:rPr lang="en-US" altLang="zh-CN" sz="4400" b="1" dirty="0" err="1">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rPr>
              <a:t> 71</a:t>
            </a:r>
            <a:endParaRPr lang="zh-CN" altLang="en-US" sz="4400" b="1" dirty="0">
              <a:solidFill>
                <a:srgbClr val="9CBE5B"/>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85" y="2280080"/>
            <a:ext cx="1371913" cy="2858151"/>
          </a:xfrm>
          <a:prstGeom prst="rect">
            <a:avLst/>
          </a:prstGeom>
        </p:spPr>
      </p:pic>
      <p:pic>
        <p:nvPicPr>
          <p:cNvPr id="23" name="图片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pic>
        <p:nvPicPr>
          <p:cNvPr id="18" name="图片 17"/>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18961084" flipH="1">
            <a:off x="2452790" y="2032260"/>
            <a:ext cx="274658" cy="227900"/>
          </a:xfrm>
          <a:prstGeom prst="rect">
            <a:avLst/>
          </a:prstGeom>
        </p:spPr>
      </p:pic>
      <p:pic>
        <p:nvPicPr>
          <p:cNvPr id="21" name="图片 20"/>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20785727" flipH="1">
            <a:off x="2244025" y="2750523"/>
            <a:ext cx="252313" cy="209359"/>
          </a:xfrm>
          <a:prstGeom prst="rect">
            <a:avLst/>
          </a:prstGeom>
        </p:spPr>
      </p:pic>
      <p:pic>
        <p:nvPicPr>
          <p:cNvPr id="22" name="图片 21"/>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2966129" flipH="1">
            <a:off x="6782573" y="2086855"/>
            <a:ext cx="271383" cy="225183"/>
          </a:xfrm>
          <a:prstGeom prst="rect">
            <a:avLst/>
          </a:prstGeom>
        </p:spPr>
      </p:pic>
      <p:pic>
        <p:nvPicPr>
          <p:cNvPr id="24" name="图片 23"/>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21107494" flipH="1">
            <a:off x="4605458" y="2040527"/>
            <a:ext cx="255664" cy="212140"/>
          </a:xfrm>
          <a:prstGeom prst="rect">
            <a:avLst/>
          </a:prstGeom>
        </p:spPr>
      </p:pic>
      <p:pic>
        <p:nvPicPr>
          <p:cNvPr id="27" name="图片 26"/>
          <p:cNvPicPr>
            <a:picLocks noChangeAspect="1"/>
          </p:cNvPicPr>
          <p:nvPr/>
        </p:nvPicPr>
        <p:blipFill rotWithShape="1">
          <a:blip r:embed="rId7">
            <a:extLst>
              <a:ext uri="{28A0092B-C50C-407E-A947-70E740481C1C}">
                <a14:useLocalDpi xmlns:a14="http://schemas.microsoft.com/office/drawing/2010/main" val="0"/>
              </a:ext>
            </a:extLst>
          </a:blip>
          <a:srcRect r="60603" b="84309"/>
          <a:stretch>
            <a:fillRect/>
          </a:stretch>
        </p:blipFill>
        <p:spPr>
          <a:xfrm rot="18878505" flipH="1">
            <a:off x="6883969" y="2823468"/>
            <a:ext cx="224433" cy="186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1549"/>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2049"/>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2549"/>
                            </p:stCondLst>
                            <p:childTnLst>
                              <p:par>
                                <p:cTn id="64" presetID="2" presetClass="entr" presetSubtype="2" fill="hold" grpId="0" nodeType="afterEffect">
                                  <p:stCondLst>
                                    <p:cond delay="0"/>
                                  </p:stCondLst>
                                  <p:iterate type="lt">
                                    <p:tmPct val="5333"/>
                                  </p:iterate>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459105" y="3481133"/>
            <a:ext cx="8398042" cy="1471618"/>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latin typeface="Arial-Rounded" panose="020B0500000000000000" pitchFamily="34" charset="-93"/>
                <a:ea typeface="Arial-Rounded" panose="020B0500000000000000" pitchFamily="34" charset="-93"/>
                <a:cs typeface="Arial-Rounded" panose="020B0500000000000000" pitchFamily="34" charset="-93"/>
              </a:rPr>
              <a:t>	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endParaRPr lang="en-US" sz="20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6" name="Đường nối Thẳng 5"/>
          <p:cNvCxnSpPr/>
          <p:nvPr/>
        </p:nvCxnSpPr>
        <p:spPr>
          <a:xfrm>
            <a:off x="3151102" y="390097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7" name="Đường nối Thẳng 6"/>
          <p:cNvCxnSpPr/>
          <p:nvPr/>
        </p:nvCxnSpPr>
        <p:spPr>
          <a:xfrm>
            <a:off x="596163" y="4189263"/>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7"/>
          <p:cNvCxnSpPr/>
          <p:nvPr/>
        </p:nvCxnSpPr>
        <p:spPr>
          <a:xfrm>
            <a:off x="5527640" y="418926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p:cNvCxnSpPr/>
          <p:nvPr/>
        </p:nvCxnSpPr>
        <p:spPr>
          <a:xfrm>
            <a:off x="8080239" y="421720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0" name="Đường nối Thẳng 9"/>
          <p:cNvCxnSpPr/>
          <p:nvPr/>
        </p:nvCxnSpPr>
        <p:spPr>
          <a:xfrm>
            <a:off x="6828421" y="4511842"/>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5" name="Content Placeholder 4"/>
          <p:cNvPicPr>
            <a:picLocks noGrp="1" noChangeAspect="1"/>
          </p:cNvPicPr>
          <p:nvPr>
            <p:ph idx="4294967295"/>
          </p:nvPr>
        </p:nvPicPr>
        <p:blipFill>
          <a:blip r:embed="rId5"/>
          <a:stretch>
            <a:fillRect/>
          </a:stretch>
        </p:blipFill>
        <p:spPr>
          <a:xfrm>
            <a:off x="596265" y="500380"/>
            <a:ext cx="8122920" cy="2980690"/>
          </a:xfrm>
          <a:prstGeom prst="rect">
            <a:avLst/>
          </a:prstGeom>
        </p:spPr>
      </p:pic>
      <p:pic>
        <p:nvPicPr>
          <p:cNvPr id="14" name="409_20200522042441_p155">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00965" y="401320"/>
            <a:ext cx="495300" cy="49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additive="base">
                                        <p:cTn id="10" dur="27077" fill="hold"/>
                                        <p:tgtEl>
                                          <p:spTgt spid="14"/>
                                        </p:tgtEl>
                                      </p:cBhvr>
                                    </p:cmd>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5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50"/>
                                        <p:tgtEl>
                                          <p:spTgt spid="8"/>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50"/>
                                        <p:tgtEl>
                                          <p:spTgt spid="10"/>
                                        </p:tgtEl>
                                      </p:cBhvr>
                                    </p:animEffect>
                                  </p:childTnLst>
                                </p:cTn>
                              </p:par>
                              <p:par>
                                <p:cTn id="26" presetID="6"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1">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3"/>
          <p:cNvSpPr txBox="1"/>
          <p:nvPr/>
        </p:nvSpPr>
        <p:spPr>
          <a:xfrm>
            <a:off x="372480" y="449193"/>
            <a:ext cx="8398042" cy="439269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a:latin typeface="Arial-Rounded" panose="020B0500000000000000" pitchFamily="34" charset="-93"/>
                <a:ea typeface="Arial-Rounded" panose="020B0500000000000000" pitchFamily="34" charset="-93"/>
                <a:cs typeface="Arial-Rounded" panose="020B0500000000000000" pitchFamily="34" charset="-93"/>
              </a:rPr>
              <a:t>Lúc học hát 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endParaRPr lang="en-US" sz="36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2717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2"/>
          <a:stretch>
            <a:fillRect/>
          </a:stretch>
        </p:blipFill>
        <p:spPr>
          <a:xfrm>
            <a:off x="851535" y="559435"/>
            <a:ext cx="7758430" cy="4290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3"/>
          <a:stretch>
            <a:fillRect/>
          </a:stretch>
        </p:blipFill>
        <p:spPr>
          <a:xfrm>
            <a:off x="1989455" y="1503045"/>
            <a:ext cx="2042795" cy="1863725"/>
          </a:xfrm>
          <a:prstGeom prst="rect">
            <a:avLst/>
          </a:prstGeom>
        </p:spPr>
      </p:pic>
      <p:sp>
        <p:nvSpPr>
          <p:cNvPr id="59" name="矩形 58"/>
          <p:cNvSpPr/>
          <p:nvPr/>
        </p:nvSpPr>
        <p:spPr>
          <a:xfrm>
            <a:off x="2163445" y="1755775"/>
            <a:ext cx="1694180"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ươc</a:t>
            </a:r>
          </a:p>
        </p:txBody>
      </p:sp>
      <p:pic>
        <p:nvPicPr>
          <p:cNvPr id="44" name="图片 43"/>
          <p:cNvPicPr>
            <a:picLocks noChangeAspect="1"/>
          </p:cNvPicPr>
          <p:nvPr/>
        </p:nvPicPr>
        <p:blipFill>
          <a:blip r:embed="rId3"/>
          <a:stretch>
            <a:fillRect/>
          </a:stretch>
        </p:blipFill>
        <p:spPr>
          <a:xfrm>
            <a:off x="5059045" y="1493520"/>
            <a:ext cx="1910715" cy="1743075"/>
          </a:xfrm>
          <a:prstGeom prst="rect">
            <a:avLst/>
          </a:prstGeom>
        </p:spPr>
      </p:pic>
      <p:sp>
        <p:nvSpPr>
          <p:cNvPr id="15" name="Hộp Văn bản 14"/>
          <p:cNvSpPr txBox="1"/>
          <p:nvPr/>
        </p:nvSpPr>
        <p:spPr>
          <a:xfrm>
            <a:off x="1266190" y="707390"/>
            <a:ext cx="6990715" cy="645160"/>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ươc</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ươt</a:t>
            </a:r>
          </a:p>
        </p:txBody>
      </p:sp>
      <p:sp>
        <p:nvSpPr>
          <p:cNvPr id="16" name="矩形 58"/>
          <p:cNvSpPr/>
          <p:nvPr/>
        </p:nvSpPr>
        <p:spPr>
          <a:xfrm>
            <a:off x="5243830" y="1755775"/>
            <a:ext cx="1541145" cy="1106805"/>
          </a:xfrm>
          <a:prstGeom prst="rect">
            <a:avLst/>
          </a:prstGeom>
        </p:spPr>
        <p:txBody>
          <a:bodyPr wrap="square">
            <a:spAutoFit/>
          </a:bodyPr>
          <a:lstStyle/>
          <a:p>
            <a:pPr lvl="0" algn="ctr">
              <a:lnSpc>
                <a:spcPct val="150000"/>
              </a:lnSpc>
            </a:pPr>
            <a:r>
              <a:rPr lang="en-US"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ươt</a:t>
            </a:r>
          </a:p>
        </p:txBody>
      </p:sp>
      <p:sp>
        <p:nvSpPr>
          <p:cNvPr id="17" name="Hộp Văn bản 16"/>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4"/>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5"/>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5"/>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p:cNvSpPr txBox="1"/>
          <p:nvPr/>
        </p:nvSpPr>
        <p:spPr>
          <a:xfrm>
            <a:off x="1501140" y="3688080"/>
            <a:ext cx="6795770" cy="1198880"/>
          </a:xfrm>
          <a:prstGeom prst="rect">
            <a:avLst/>
          </a:prstGeom>
          <a:solidFill>
            <a:srgbClr val="FFFFFF"/>
          </a:solidFill>
          <a:ln>
            <a:solidFill>
              <a:srgbClr val="FFFFFF"/>
            </a:solidFill>
          </a:ln>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sym typeface="+mn-ea"/>
              </a:rPr>
              <a:t>Hà</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ước</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đ</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ược</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l</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ea"/>
              </a:rPr>
              <a:t>ướt</a:t>
            </a:r>
            <a:r>
              <a:rPr lang="en-US" sz="3600" dirty="0">
                <a:latin typeface="Arial-Rounded" panose="020B0500000000000000" pitchFamily="34" charset="-93"/>
                <a:ea typeface="Arial-Rounded" panose="020B0500000000000000" pitchFamily="34" charset="-93"/>
                <a:cs typeface="Arial-Rounded" panose="020B0500000000000000" pitchFamily="34" charset="-93"/>
                <a:sym typeface="+mn-ea"/>
              </a:rPr>
              <a:t> sóng biển.</a:t>
            </a:r>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a:p>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Content Placeholder 14"/>
          <p:cNvPicPr>
            <a:picLocks noGrp="1" noChangeAspect="1"/>
          </p:cNvPicPr>
          <p:nvPr>
            <p:ph idx="4294967295"/>
          </p:nvPr>
        </p:nvPicPr>
        <p:blipFill>
          <a:blip r:embed="rId5"/>
          <a:stretch>
            <a:fillRect/>
          </a:stretch>
        </p:blipFill>
        <p:spPr>
          <a:xfrm>
            <a:off x="692150" y="708025"/>
            <a:ext cx="7886700" cy="2690495"/>
          </a:xfrm>
          <a:prstGeom prst="rect">
            <a:avLst/>
          </a:prstGeom>
        </p:spPr>
      </p:pic>
      <p:pic>
        <p:nvPicPr>
          <p:cNvPr id="3" name="Hà ước">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939165" y="3398520"/>
            <a:ext cx="495300" cy="495300"/>
          </a:xfrm>
          <a:prstGeom prst="rect">
            <a:avLst/>
          </a:prstGeom>
        </p:spPr>
      </p:pic>
      <p:cxnSp>
        <p:nvCxnSpPr>
          <p:cNvPr id="4" name="Straight Connector 3"/>
          <p:cNvCxnSpPr/>
          <p:nvPr/>
        </p:nvCxnSpPr>
        <p:spPr>
          <a:xfrm flipH="1">
            <a:off x="2760980" y="3930015"/>
            <a:ext cx="15240" cy="609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additive="base">
                                        <p:cTn id="6" dur="6317"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4847590" y="612140"/>
            <a:ext cx="1722120" cy="922020"/>
          </a:xfrm>
          <a:prstGeom prst="rect">
            <a:avLst/>
          </a:prstGeom>
          <a:noFill/>
        </p:spPr>
        <p:txBody>
          <a:bodyPr wrap="square" rtlCol="0">
            <a:spAutoFit/>
          </a:bodyPr>
          <a:lstStyle/>
          <a:p>
            <a:r>
              <a:rPr lang="en-US"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ươt</a:t>
            </a:r>
            <a:endPar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ộp Văn bản 6"/>
          <p:cNvSpPr txBox="1"/>
          <p:nvPr/>
        </p:nvSpPr>
        <p:spPr>
          <a:xfrm>
            <a:off x="2747645" y="612140"/>
            <a:ext cx="1541145" cy="922020"/>
          </a:xfrm>
          <a:prstGeom prst="rect">
            <a:avLst/>
          </a:prstGeom>
          <a:noFill/>
        </p:spPr>
        <p:txBody>
          <a:bodyPr wrap="square" rtlCol="0">
            <a:spAutoFit/>
          </a:bodyPr>
          <a:lstStyle/>
          <a:p>
            <a:r>
              <a:rPr lang="en-US" alt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ươc</a:t>
            </a:r>
          </a:p>
        </p:txBody>
      </p:sp>
      <p:sp>
        <p:nvSpPr>
          <p:cNvPr id="9" name="Hộp Văn bản 8"/>
          <p:cNvSpPr txBox="1"/>
          <p:nvPr/>
        </p:nvSpPr>
        <p:spPr>
          <a:xfrm>
            <a:off x="379095" y="3025775"/>
            <a:ext cx="8529320"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 bước      lược     ngược     nước</a:t>
            </a:r>
          </a:p>
        </p:txBody>
      </p:sp>
      <p:sp>
        <p:nvSpPr>
          <p:cNvPr id="10" name="Hộp Văn bản 9"/>
          <p:cNvSpPr txBox="1"/>
          <p:nvPr/>
        </p:nvSpPr>
        <p:spPr>
          <a:xfrm>
            <a:off x="737235" y="3898265"/>
            <a:ext cx="8117205" cy="768350"/>
          </a:xfrm>
          <a:prstGeom prst="rect">
            <a:avLst/>
          </a:prstGeom>
          <a:noFill/>
        </p:spPr>
        <p:txBody>
          <a:bodyPr wrap="square" rtlCol="0">
            <a:spAutoFit/>
          </a:bodyPr>
          <a:lstStyle/>
          <a:p>
            <a:r>
              <a:rPr lang="en-US" altLang="vi-VN" sz="4400" dirty="0">
                <a:latin typeface="Arial-Rounded" panose="020B0500000000000000" pitchFamily="34" charset="-93"/>
                <a:ea typeface="Arial-Rounded" panose="020B0500000000000000" pitchFamily="34" charset="-93"/>
                <a:cs typeface="Arial-Rounded" panose="020B0500000000000000" pitchFamily="34" charset="-93"/>
              </a:rPr>
              <a:t>lướt      lượt      mướt     mượt</a:t>
            </a:r>
          </a:p>
        </p:txBody>
      </p:sp>
      <p:pic>
        <p:nvPicPr>
          <p:cNvPr id="11" name="Hình ảnh 10"/>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012825" y="3655060"/>
            <a:ext cx="934720" cy="254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p:cNvCxnSpPr/>
          <p:nvPr/>
        </p:nvCxnSpPr>
        <p:spPr>
          <a:xfrm flipV="1">
            <a:off x="3108325" y="3699510"/>
            <a:ext cx="997585" cy="6985"/>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p:cNvCxnSpPr/>
          <p:nvPr/>
        </p:nvCxnSpPr>
        <p:spPr>
          <a:xfrm flipV="1">
            <a:off x="5510765" y="3718125"/>
            <a:ext cx="1042035" cy="762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p:cNvCxnSpPr/>
          <p:nvPr/>
        </p:nvCxnSpPr>
        <p:spPr>
          <a:xfrm flipV="1">
            <a:off x="1075055" y="453898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p:cNvCxnSpPr/>
          <p:nvPr/>
        </p:nvCxnSpPr>
        <p:spPr>
          <a:xfrm>
            <a:off x="7716520" y="3706495"/>
            <a:ext cx="984885" cy="635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p:cNvCxnSpPr/>
          <p:nvPr/>
        </p:nvCxnSpPr>
        <p:spPr>
          <a:xfrm flipV="1">
            <a:off x="7393750" y="4601075"/>
            <a:ext cx="860425" cy="381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Content Placeholder 1"/>
          <p:cNvPicPr>
            <a:picLocks noGrp="1" noChangeAspect="1"/>
          </p:cNvPicPr>
          <p:nvPr>
            <p:ph idx="4294967295"/>
          </p:nvPr>
        </p:nvPicPr>
        <p:blipFill>
          <a:blip r:embed="rId3"/>
          <a:stretch>
            <a:fillRect/>
          </a:stretch>
        </p:blipFill>
        <p:spPr>
          <a:xfrm>
            <a:off x="2747645" y="1371330"/>
            <a:ext cx="3391535" cy="1912620"/>
          </a:xfrm>
          <a:prstGeom prst="rect">
            <a:avLst/>
          </a:prstGeom>
        </p:spPr>
      </p:pic>
      <p:cxnSp>
        <p:nvCxnSpPr>
          <p:cNvPr id="5" name="Đường nối Thẳng 17"/>
          <p:cNvCxnSpPr/>
          <p:nvPr/>
        </p:nvCxnSpPr>
        <p:spPr>
          <a:xfrm flipV="1">
            <a:off x="2992825" y="458784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3" name="Đường nối Thẳng 17"/>
          <p:cNvCxnSpPr/>
          <p:nvPr/>
        </p:nvCxnSpPr>
        <p:spPr>
          <a:xfrm flipV="1">
            <a:off x="5299015" y="4547870"/>
            <a:ext cx="872490" cy="889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50"/>
                                        <p:tgtEl>
                                          <p:spTgt spid="12"/>
                                        </p:tgtEl>
                                      </p:cBhvr>
                                    </p:animEffect>
                                  </p:childTnLst>
                                </p:cTn>
                              </p:par>
                              <p:par>
                                <p:cTn id="42" presetID="6"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50"/>
                                        <p:tgtEl>
                                          <p:spTgt spid="16"/>
                                        </p:tgtEl>
                                      </p:cBhvr>
                                    </p:animEffect>
                                  </p:childTnLst>
                                </p:cTn>
                              </p:par>
                              <p:par>
                                <p:cTn id="45" presetID="6"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50"/>
                                        <p:tgtEl>
                                          <p:spTgt spid="17"/>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50"/>
                                        <p:tgtEl>
                                          <p:spTgt spid="18"/>
                                        </p:tgtEl>
                                      </p:cBhvr>
                                    </p:animEffect>
                                  </p:childTnLst>
                                </p:cTn>
                              </p:par>
                              <p:par>
                                <p:cTn id="56" presetID="6" presetClass="entr" presetSubtype="16"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in)">
                                      <p:cBhvr>
                                        <p:cTn id="58" dur="250"/>
                                        <p:tgtEl>
                                          <p:spTgt spid="5"/>
                                        </p:tgtEl>
                                      </p:cBhvr>
                                    </p:animEffect>
                                  </p:childTnLst>
                                </p:cTn>
                              </p:par>
                              <p:par>
                                <p:cTn id="59" presetID="6" presetClass="entr" presetSubtype="16"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50"/>
                                        <p:tgtEl>
                                          <p:spTgt spid="20"/>
                                        </p:tgtEl>
                                      </p:cBhvr>
                                    </p:animEffect>
                                  </p:childTnLst>
                                </p:cTn>
                              </p:par>
                              <p:par>
                                <p:cTn id="62" presetID="6" presetClass="entr" presetSubtype="16"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ircle(in)">
                                      <p:cBhvr>
                                        <p:cTn id="64"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p:cNvSpPr txBox="1"/>
          <p:nvPr/>
        </p:nvSpPr>
        <p:spPr>
          <a:xfrm>
            <a:off x="742315" y="3369310"/>
            <a:ext cx="2741295"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thước kẻ</a:t>
            </a:r>
          </a:p>
        </p:txBody>
      </p:sp>
      <p:pic>
        <p:nvPicPr>
          <p:cNvPr id="11" name="Hình ảnh 10"/>
          <p:cNvPicPr>
            <a:picLocks noChangeAspect="1"/>
          </p:cNvPicPr>
          <p:nvPr/>
        </p:nvPicPr>
        <p:blipFill rotWithShape="1">
          <a:blip r:embed="rId2">
            <a:extLst>
              <a:ext uri="{28A0092B-C50C-407E-A947-70E740481C1C}">
                <a14:useLocalDpi xmlns:a14="http://schemas.microsoft.com/office/drawing/2010/main" val="0"/>
              </a:ext>
            </a:extLst>
          </a:blip>
          <a:srcRect l="7900" t="41364" r="77519" b="53888"/>
          <a:stretch>
            <a:fillRect/>
          </a:stretch>
        </p:blipFill>
        <p:spPr>
          <a:xfrm>
            <a:off x="-41930" y="0"/>
            <a:ext cx="2032134" cy="989469"/>
          </a:xfrm>
          <a:prstGeom prst="rect">
            <a:avLst/>
          </a:prstGeom>
          <a:ln>
            <a:noFill/>
          </a:ln>
          <a:effectLst>
            <a:softEdge rad="112500"/>
          </a:effectLst>
        </p:spPr>
      </p:pic>
      <p:cxnSp>
        <p:nvCxnSpPr>
          <p:cNvPr id="12" name="Đường nối Thẳng 11"/>
          <p:cNvCxnSpPr/>
          <p:nvPr/>
        </p:nvCxnSpPr>
        <p:spPr>
          <a:xfrm>
            <a:off x="1420113" y="397312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p:cNvSpPr txBox="1"/>
          <p:nvPr/>
        </p:nvSpPr>
        <p:spPr>
          <a:xfrm>
            <a:off x="3700780" y="3369310"/>
            <a:ext cx="2270125"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dược sĩ</a:t>
            </a:r>
          </a:p>
        </p:txBody>
      </p:sp>
      <p:cxnSp>
        <p:nvCxnSpPr>
          <p:cNvPr id="24" name="Đường nối Thẳng 23"/>
          <p:cNvCxnSpPr/>
          <p:nvPr/>
        </p:nvCxnSpPr>
        <p:spPr>
          <a:xfrm flipV="1">
            <a:off x="4107815" y="4020785"/>
            <a:ext cx="838200" cy="1016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p:cNvSpPr txBox="1"/>
          <p:nvPr/>
        </p:nvSpPr>
        <p:spPr>
          <a:xfrm>
            <a:off x="6236970" y="3369310"/>
            <a:ext cx="2360930" cy="706755"/>
          </a:xfrm>
          <a:prstGeom prst="rect">
            <a:avLst/>
          </a:prstGeom>
          <a:noFill/>
        </p:spPr>
        <p:txBody>
          <a:bodyPr wrap="square" rtlCol="0">
            <a:spAutoFit/>
          </a:bodyPr>
          <a:lstStyle/>
          <a:p>
            <a:r>
              <a:rPr lang="en-US" altLang="vi-VN" sz="4000" dirty="0">
                <a:latin typeface="Arial-Rounded" panose="020B0500000000000000" pitchFamily="34" charset="-93"/>
                <a:ea typeface="Arial-Rounded" panose="020B0500000000000000" pitchFamily="34" charset="-93"/>
                <a:cs typeface="Arial-Rounded" panose="020B0500000000000000" pitchFamily="34" charset="-93"/>
              </a:rPr>
              <a:t>lướt ván</a:t>
            </a:r>
          </a:p>
        </p:txBody>
      </p:sp>
      <p:cxnSp>
        <p:nvCxnSpPr>
          <p:cNvPr id="28" name="Đường nối Thẳng 27"/>
          <p:cNvCxnSpPr/>
          <p:nvPr/>
        </p:nvCxnSpPr>
        <p:spPr>
          <a:xfrm>
            <a:off x="6565846" y="3963001"/>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3" name="Content Placeholder 2"/>
          <p:cNvPicPr>
            <a:picLocks noGrp="1" noChangeAspect="1"/>
          </p:cNvPicPr>
          <p:nvPr>
            <p:ph sz="half" idx="4294967295"/>
          </p:nvPr>
        </p:nvPicPr>
        <p:blipFill>
          <a:blip r:embed="rId3"/>
          <a:stretch>
            <a:fillRect/>
          </a:stretch>
        </p:blipFill>
        <p:spPr>
          <a:xfrm>
            <a:off x="692785" y="1129665"/>
            <a:ext cx="2479040" cy="1955165"/>
          </a:xfrm>
          <a:prstGeom prst="rect">
            <a:avLst/>
          </a:prstGeom>
        </p:spPr>
      </p:pic>
      <p:pic>
        <p:nvPicPr>
          <p:cNvPr id="5" name="Content Placeholder 4"/>
          <p:cNvPicPr>
            <a:picLocks noGrp="1" noChangeAspect="1"/>
          </p:cNvPicPr>
          <p:nvPr>
            <p:ph sz="half" idx="4294967295"/>
          </p:nvPr>
        </p:nvPicPr>
        <p:blipFill>
          <a:blip r:embed="rId4"/>
          <a:stretch>
            <a:fillRect/>
          </a:stretch>
        </p:blipFill>
        <p:spPr>
          <a:xfrm>
            <a:off x="3445510" y="1315720"/>
            <a:ext cx="2525395" cy="1977390"/>
          </a:xfrm>
          <a:prstGeom prst="rect">
            <a:avLst/>
          </a:prstGeom>
        </p:spPr>
      </p:pic>
      <p:pic>
        <p:nvPicPr>
          <p:cNvPr id="7" name="Picture 6"/>
          <p:cNvPicPr>
            <a:picLocks noChangeAspect="1"/>
          </p:cNvPicPr>
          <p:nvPr/>
        </p:nvPicPr>
        <p:blipFill>
          <a:blip r:embed="rId5"/>
          <a:stretch>
            <a:fillRect/>
          </a:stretch>
        </p:blipFill>
        <p:spPr>
          <a:xfrm>
            <a:off x="6019800" y="1449070"/>
            <a:ext cx="2578100" cy="1920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5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2"/>
          <a:stretch>
            <a:fillRect/>
          </a:stretch>
        </p:blipFill>
        <p:spPr>
          <a:xfrm>
            <a:off x="675640" y="516890"/>
            <a:ext cx="7793355" cy="43141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4294967295"/>
          </p:nvPr>
        </p:nvPicPr>
        <p:blipFill>
          <a:blip r:embed="rId2"/>
          <a:stretch>
            <a:fillRect/>
          </a:stretch>
        </p:blipFill>
        <p:spPr>
          <a:xfrm>
            <a:off x="700405" y="570230"/>
            <a:ext cx="2171700" cy="876300"/>
          </a:xfrm>
          <a:prstGeom prst="rect">
            <a:avLst/>
          </a:prstGeom>
        </p:spPr>
      </p:pic>
      <p:pic>
        <p:nvPicPr>
          <p:cNvPr id="10" name="Picture 9"/>
          <p:cNvPicPr>
            <a:picLocks noChangeAspect="1"/>
          </p:cNvPicPr>
          <p:nvPr/>
        </p:nvPicPr>
        <p:blipFill>
          <a:blip r:embed="rId3"/>
          <a:stretch>
            <a:fillRect/>
          </a:stretch>
        </p:blipFill>
        <p:spPr>
          <a:xfrm>
            <a:off x="550545" y="1487170"/>
            <a:ext cx="7945755" cy="2169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47807" y="673769"/>
            <a:ext cx="6529080" cy="4079189"/>
          </a:xfrm>
          <a:prstGeom prst="rect">
            <a:avLst/>
          </a:prstGeom>
          <a:ln w="228600" cap="sq" cmpd="thickThin">
            <a:solidFill>
              <a:srgbClr val="000000"/>
            </a:solidFill>
            <a:prstDash val="solid"/>
            <a:miter lim="800000"/>
            <a:headEnd/>
            <a:tailEnd/>
          </a:ln>
          <a:effectLst>
            <a:innerShdw blurRad="76200">
              <a:srgbClr val="000000"/>
            </a:innerShdw>
          </a:effectLst>
        </p:spPr>
      </p:pic>
      <p:sp>
        <p:nvSpPr>
          <p:cNvPr id="5" name="Hộp Văn bản 4"/>
          <p:cNvSpPr txBox="1"/>
          <p:nvPr/>
        </p:nvSpPr>
        <p:spPr>
          <a:xfrm>
            <a:off x="2330450" y="1054100"/>
            <a:ext cx="2349500"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ươc</a:t>
            </a:r>
          </a:p>
        </p:txBody>
      </p:sp>
      <p:sp>
        <p:nvSpPr>
          <p:cNvPr id="7" name="Hộp Văn bản 6"/>
          <p:cNvSpPr txBox="1"/>
          <p:nvPr/>
        </p:nvSpPr>
        <p:spPr>
          <a:xfrm>
            <a:off x="4991100" y="1054100"/>
            <a:ext cx="2301240"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ươt</a:t>
            </a:r>
          </a:p>
        </p:txBody>
      </p:sp>
      <p:sp>
        <p:nvSpPr>
          <p:cNvPr id="9" name="Hộp Văn bản 8"/>
          <p:cNvSpPr txBox="1"/>
          <p:nvPr/>
        </p:nvSpPr>
        <p:spPr>
          <a:xfrm>
            <a:off x="2572385" y="1976120"/>
            <a:ext cx="4542155"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thước kẻ</a:t>
            </a:r>
          </a:p>
        </p:txBody>
      </p:sp>
      <p:sp>
        <p:nvSpPr>
          <p:cNvPr id="2" name="Text Box 1"/>
          <p:cNvSpPr txBox="1"/>
          <p:nvPr/>
        </p:nvSpPr>
        <p:spPr>
          <a:xfrm>
            <a:off x="2762250" y="2898140"/>
            <a:ext cx="4297045" cy="922020"/>
          </a:xfrm>
          <a:prstGeom prst="rect">
            <a:avLst/>
          </a:prstGeom>
          <a:noFill/>
        </p:spPr>
        <p:txBody>
          <a:bodyPr wrap="square" rtlCol="0">
            <a:spAutoFit/>
          </a:bodyPr>
          <a:lstStyle/>
          <a:p>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lướt</a:t>
            </a:r>
            <a:r>
              <a:rPr lang="en-US" altLang="vi-VN"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 </a:t>
            </a:r>
            <a:r>
              <a:rPr lang="en-US" altLang="vi-VN" sz="54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sym typeface="+mn-ea"/>
              </a:rPr>
              <a:t>ván</a:t>
            </a:r>
            <a:endParaRPr lang="en-US"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2817406" y="342341"/>
            <a:ext cx="3505200" cy="3366814"/>
          </a:xfrm>
          <a:prstGeom prst="rect">
            <a:avLst/>
          </a:prstGeom>
        </p:spPr>
      </p:pic>
      <p:sp>
        <p:nvSpPr>
          <p:cNvPr id="4" name="文本框 3"/>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p:cNvPicPr preferRelativeResize="0"/>
          <p:nvPr/>
        </p:nvPicPr>
        <p:blipFill rotWithShape="1">
          <a:blip r:embed="rId4"/>
          <a:srcRect l="32794" r="16079" b="94184"/>
          <a:stretch>
            <a:fillRect/>
          </a:stretch>
        </p:blipFill>
        <p:spPr>
          <a:xfrm flipH="1">
            <a:off x="3273615" y="1351232"/>
            <a:ext cx="2304000" cy="360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p:cNvPicPr preferRelativeResize="0"/>
          <p:nvPr/>
        </p:nvPicPr>
        <p:blipFill rotWithShape="1">
          <a:blip r:embed="rId4"/>
          <a:srcRect l="32794" r="16079" b="94184"/>
          <a:stretch>
            <a:fillRect/>
          </a:stretch>
        </p:blipFill>
        <p:spPr>
          <a:xfrm>
            <a:off x="3449882" y="2685653"/>
            <a:ext cx="2304000" cy="3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2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4&quot;/&gt;&lt;/object&gt;&lt;object type=&quot;3&quot; unique_id=&quot;10012&quot;&gt;&lt;property id=&quot;20148&quot; value=&quot;5&quot;/&gt;&lt;property id=&quot;20300&quot; value=&quot;Slide 9&quot;/&gt;&lt;property id=&quot;20307&quot; value=&quot;263&quot;/&gt;&lt;/object&gt;&lt;object type=&quot;3&quot; unique_id=&quot;10013&quot;&gt;&lt;property id=&quot;20148&quot; value=&quot;5&quot;/&gt;&lt;property id=&quot;20300&quot; value=&quot;Slide 10&quot;/&gt;&lt;property id=&quot;20307&quot; value=&quot;266&quot;/&gt;&lt;/object&gt;&lt;object type=&quot;3&quot; unique_id=&quot;10014&quot;&gt;&lt;property id=&quot;20148&quot; value=&quot;5&quot;/&gt;&lt;property id=&quot;20300&quot; value=&quot;Slide 11&quot;/&gt;&lt;property id=&quot;20307&quot; value=&quot;269&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8&quot;/&gt;&lt;/object&gt;&lt;/object&gt;&lt;/object&gt;&lt;/database&gt;"/>
  <p:tag name="SECTOMILLISECCONVERTED" val="1"/>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12</TotalTime>
  <Words>61</Words>
  <Application>Microsoft Office PowerPoint</Application>
  <PresentationFormat>On-screen Show (16:9)</PresentationFormat>
  <Paragraphs>26</Paragraphs>
  <Slides>13</Slides>
  <Notes>6</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
  <cp:lastModifiedBy>A</cp:lastModifiedBy>
  <cp:revision>373</cp:revision>
  <dcterms:created xsi:type="dcterms:W3CDTF">2017-07-29T07:38:00Z</dcterms:created>
  <dcterms:modified xsi:type="dcterms:W3CDTF">2020-12-20T15:44:30Z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