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9" r:id="rId11"/>
    <p:sldId id="266" r:id="rId12"/>
    <p:sldId id="270" r:id="rId13"/>
    <p:sldId id="267" r:id="rId14"/>
    <p:sldId id="268" r:id="rId15"/>
  </p:sldIdLst>
  <p:sldSz cx="9144000" cy="5143500" type="screen16x9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70"/>
            <p14:sldId id="267"/>
            <p14:sldId id="26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250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582" y="-23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gif"/><Relationship Id="rId7" Type="http://schemas.openxmlformats.org/officeDocument/2006/relationships/image" Target="../media/image22.emf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1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gif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gif"/><Relationship Id="rId7" Type="http://schemas.openxmlformats.org/officeDocument/2006/relationships/image" Target="../media/image22.emf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1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gi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uông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Đỗ Thị Phương Thảo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68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5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65139"/>
            <a:ext cx="3119253" cy="6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95892"/>
            <a:ext cx="7988300" cy="21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n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624" y="2712289"/>
            <a:ext cx="2737404" cy="2144132"/>
          </a:xfrm>
          <a:prstGeom prst="rect">
            <a:avLst/>
          </a:prstGeom>
        </p:spPr>
      </p:pic>
      <p:pic>
        <p:nvPicPr>
          <p:cNvPr id="3" name="chữ uông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2853" y="2667596"/>
            <a:ext cx="2661445" cy="22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7855415" y="5121843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654966" y="2683271"/>
            <a:ext cx="8191095" cy="22133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mưa.Chuồn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thấp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đen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kịt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thổi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cuốn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trút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tạnh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hạt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long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đọng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khí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mát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mẻ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1967" y="497175"/>
            <a:ext cx="8114096" cy="2186096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589738"/>
            <a:ext cx="8242300" cy="36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73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1" y="300038"/>
            <a:ext cx="222885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7" y="1520456"/>
            <a:ext cx="7602279" cy="33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07" y="831851"/>
            <a:ext cx="33702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1001" y="1632647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=""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514694" y="1755572"/>
            <a:ext cx="15048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uôn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4939" y="163716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000125" y="707616"/>
            <a:ext cx="736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=""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444939" y="1755572"/>
            <a:ext cx="17845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uông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755582" y="3848405"/>
            <a:ext cx="777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bay qua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luống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2758732" y="3848405"/>
            <a:ext cx="11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256389" y="3848405"/>
            <a:ext cx="1376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ống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8" y="717579"/>
            <a:ext cx="7979343" cy="3130826"/>
          </a:xfrm>
          <a:prstGeom prst="rect">
            <a:avLst/>
          </a:prstGeom>
        </p:spPr>
      </p:pic>
      <p:sp>
        <p:nvSpPr>
          <p:cNvPr id="8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365765" y="3848404"/>
            <a:ext cx="11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836409" y="494734"/>
            <a:ext cx="2403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uông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1" y="527804"/>
            <a:ext cx="181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278475"/>
            <a:ext cx="7844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khuôn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muốn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muộn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nguồn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674388" y="4047916"/>
            <a:ext cx="7661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luống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thuổng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vuông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81404" y="3977640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3301319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5162641" y="3951170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7370400" y="393913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=""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1316433" y="471397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3128062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5162641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9">
            <a:extLst>
              <a:ext uri="{FF2B5EF4-FFF2-40B4-BE49-F238E27FC236}">
                <a16:creationId xmlns=""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197220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896015" y="1312263"/>
            <a:ext cx="1907133" cy="9876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32024" y="1312263"/>
            <a:ext cx="1907133" cy="987698"/>
          </a:xfrm>
          <a:prstGeom prst="rect">
            <a:avLst/>
          </a:prstGeom>
          <a:solidFill>
            <a:schemeClr val="accent4">
              <a:lumMod val="20000"/>
              <a:lumOff val="8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6014" y="2338461"/>
            <a:ext cx="3843143" cy="987698"/>
          </a:xfrm>
          <a:prstGeom prst="rect">
            <a:avLst/>
          </a:prstGeom>
          <a:solidFill>
            <a:schemeClr val="accent4">
              <a:lumMod val="20000"/>
              <a:lumOff val="8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4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438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cuộn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chỉ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974137" y="394554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2983831" y="3237655"/>
            <a:ext cx="330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chuối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464946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246797" y="3215332"/>
            <a:ext cx="2103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chuông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=""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053604" y="443770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48" y="1137293"/>
            <a:ext cx="1898209" cy="195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1" y="1193032"/>
            <a:ext cx="20002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89" y="1137294"/>
            <a:ext cx="2143125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22409" y="495300"/>
            <a:ext cx="8083442" cy="428625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65139"/>
            <a:ext cx="3119253" cy="6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95892"/>
            <a:ext cx="7988300" cy="21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n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624" y="2712289"/>
            <a:ext cx="2737404" cy="2144132"/>
          </a:xfrm>
          <a:prstGeom prst="rect">
            <a:avLst/>
          </a:prstGeom>
        </p:spPr>
      </p:pic>
      <p:pic>
        <p:nvPicPr>
          <p:cNvPr id="3" name="chữ uông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2853" y="2667596"/>
            <a:ext cx="2661445" cy="22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12" y="673769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1602378" y="673769"/>
            <a:ext cx="209005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4755337" y="673767"/>
            <a:ext cx="292608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</a:t>
            </a:r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ông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1602378" y="2493907"/>
            <a:ext cx="274902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cuộn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4351405" y="2436203"/>
            <a:ext cx="34688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uồng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&quot;/&gt;&lt;property id=&quot;20307&quot; value=&quot;269&quot;/&gt;&lt;/object&gt;&lt;object type=&quot;3&quot; unique_id=&quot;10014&quot;&gt;&lt;property id=&quot;20148&quot; value=&quot;5&quot;/&gt;&lt;property id=&quot;20300&quot; value=&quot;Slide 11&quot;/&gt;&lt;property id=&quot;20307&quot; value=&quot;266&quot;/&gt;&lt;/object&gt;&lt;object type=&quot;3&quot; unique_id=&quot;10015&quot;&gt;&lt;property id=&quot;20148&quot; value=&quot;5&quot;/&gt;&lt;property id=&quot;20300&quot; value=&quot;Slide 12&quot;/&gt;&lt;property id=&quot;20307&quot; value=&quot;270&quot;/&gt;&lt;/object&gt;&lt;object type=&quot;3&quot; unique_id=&quot;10016&quot;&gt;&lt;property id=&quot;20148&quot; value=&quot;5&quot;/&gt;&lt;property id=&quot;20300&quot; value=&quot;Slide 13&quot;/&gt;&lt;property id=&quot;20307&quot; value=&quot;267&quot;/&gt;&lt;/object&gt;&lt;object type=&quot;3&quot; unique_id=&quot;10017&quot;&gt;&lt;property id=&quot;20148&quot; value=&quot;5&quot;/&gt;&lt;property id=&quot;20300&quot; value=&quot;Slide 14&quot;/&gt;&lt;property id=&quot;20307&quot; value=&quot;26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774</TotalTime>
  <Words>73</Words>
  <Application>Microsoft Office PowerPoint</Application>
  <PresentationFormat>On-screen Show (16:9)</PresentationFormat>
  <Paragraphs>33</Paragraphs>
  <Slides>14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HOME</dc:creator>
  <cp:lastModifiedBy>A</cp:lastModifiedBy>
  <cp:revision>399</cp:revision>
  <dcterms:created xsi:type="dcterms:W3CDTF">2017-07-29T07:38:32Z</dcterms:created>
  <dcterms:modified xsi:type="dcterms:W3CDTF">2020-12-13T14:37:40Z</dcterms:modified>
</cp:coreProperties>
</file>