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9" r:id="rId11"/>
    <p:sldId id="266" r:id="rId12"/>
    <p:sldId id="270" r:id="rId13"/>
    <p:sldId id="267" r:id="rId14"/>
    <p:sldId id="268" r:id="rId15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70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>
        <p:scale>
          <a:sx n="109" d="100"/>
          <a:sy n="109" d="100"/>
        </p:scale>
        <p:origin x="-432" y="21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Đỗ Thị Phương Thảo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67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553441" y="2642249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2" y="620463"/>
            <a:ext cx="7794172" cy="289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3300730"/>
            <a:ext cx="7680960" cy="16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34790" y="4319632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937317" y="4363177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5" y="844912"/>
            <a:ext cx="7680960" cy="344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6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" y="490038"/>
            <a:ext cx="2206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6" y="1854337"/>
            <a:ext cx="7567748" cy="301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1410788"/>
            <a:ext cx="4720046" cy="4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606" y="1727200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16778" y="1755572"/>
            <a:ext cx="13408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uôc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2053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114697" y="707616"/>
            <a:ext cx="652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=""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39" y="1755572"/>
            <a:ext cx="1372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097297" y="3466942"/>
            <a:ext cx="727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755582" y="3848405"/>
            <a:ext cx="777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tóc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buộc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nơ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779603" y="3848406"/>
            <a:ext cx="92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119119" y="3848406"/>
            <a:ext cx="94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2" y="548642"/>
            <a:ext cx="7656898" cy="32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9_20200522041523_p1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45" y="2438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836409" y="494734"/>
            <a:ext cx="240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1" y="527804"/>
            <a:ext cx="181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278475"/>
            <a:ext cx="7844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luộc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thuộc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674388" y="4047916"/>
            <a:ext cx="766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muốt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ruột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tuột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163181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958660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4832024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7038346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1126283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3016535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4803148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6739157" y="473593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896014" y="1312263"/>
            <a:ext cx="3843143" cy="2013896"/>
            <a:chOff x="2896014" y="1312263"/>
            <a:chExt cx="3843143" cy="2013896"/>
          </a:xfrm>
        </p:grpSpPr>
        <p:sp>
          <p:nvSpPr>
            <p:cNvPr id="4" name="Rectangle 3"/>
            <p:cNvSpPr/>
            <p:nvPr/>
          </p:nvSpPr>
          <p:spPr>
            <a:xfrm>
              <a:off x="2896015" y="1312263"/>
              <a:ext cx="1907133" cy="9876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2024" y="1312263"/>
              <a:ext cx="190713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uôc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96014" y="2338461"/>
              <a:ext cx="384314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  <a:r>
                <a:rPr lang="en-US" sz="44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uộc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39931" y="3237655"/>
            <a:ext cx="257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21245" y="392868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46449" y="3237655"/>
            <a:ext cx="255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iên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thuốc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980237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043750" y="3215332"/>
            <a:ext cx="258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chuột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609263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7" y="1141177"/>
            <a:ext cx="2076406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49" y="1141177"/>
            <a:ext cx="2449513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94" y="1141177"/>
            <a:ext cx="2128837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513806"/>
            <a:ext cx="7672251" cy="42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1800712" y="752257"/>
            <a:ext cx="224877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5026681" y="673769"/>
            <a:ext cx="180954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535100" y="2415530"/>
            <a:ext cx="277999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đuốc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4668252" y="2415530"/>
            <a:ext cx="295976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huột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9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70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object type=&quot;3&quot; unique_id=&quot;10017&quot;&gt;&lt;property id=&quot;20148&quot; value=&quot;5&quot;/&gt;&lt;property id=&quot;20300&quot; value=&quot;Slide 14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</TotalTime>
  <Words>72</Words>
  <Application>Microsoft Office PowerPoint</Application>
  <PresentationFormat>On-screen Show (16:9)</PresentationFormat>
  <Paragraphs>30</Paragraphs>
  <Slides>14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400</cp:revision>
  <dcterms:created xsi:type="dcterms:W3CDTF">2017-07-29T07:38:32Z</dcterms:created>
  <dcterms:modified xsi:type="dcterms:W3CDTF">2020-12-13T14:35:14Z</dcterms:modified>
</cp:coreProperties>
</file>