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ECEC2-E63C-4779-B993-1EBC86BE0E1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2598-959A-45A2-B32A-8FDE1559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12598-959A-45A2-B32A-8FDE155976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7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34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5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1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2020/11/17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9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90" y="228069"/>
            <a:ext cx="7064827" cy="6054903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41" y="1936894"/>
            <a:ext cx="5600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5" y="4575815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1600" b="1" spc="300" dirty="0">
              <a:solidFill>
                <a:srgbClr val="000000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3" y="1805564"/>
            <a:ext cx="3612049" cy="612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2765979" y="4931345"/>
            <a:ext cx="3612049" cy="612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1021382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47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6" y="3047134"/>
            <a:ext cx="1371913" cy="38108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3114995" y="2649129"/>
            <a:ext cx="274658" cy="3038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3" y="3409980"/>
            <a:ext cx="252313" cy="2791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770372" y="2677312"/>
            <a:ext cx="361844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2613176"/>
            <a:ext cx="255664" cy="28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374001" y="3478897"/>
            <a:ext cx="299244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5592855" y="2601502"/>
            <a:ext cx="255664" cy="2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238" r="4251" b="6031"/>
          <a:stretch/>
        </p:blipFill>
        <p:spPr>
          <a:xfrm>
            <a:off x="762000" y="6858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7200" y="4953000"/>
            <a:ext cx="8398042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mấy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rực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rỡ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cắm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ngay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khéo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600200" y="5486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5715000" y="5486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1810753" y="5943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=""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7239000" y="550004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=""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3886200" y="592312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6349" r="8532" b="63333"/>
          <a:stretch/>
        </p:blipFill>
        <p:spPr>
          <a:xfrm>
            <a:off x="631948" y="685800"/>
            <a:ext cx="7922508" cy="4114800"/>
          </a:xfrm>
          <a:prstGeom prst="rect">
            <a:avLst/>
          </a:prstGeom>
        </p:spPr>
      </p:pic>
      <p:cxnSp>
        <p:nvCxnSpPr>
          <p:cNvPr id="13" name="Đường nối Thẳng 9">
            <a:extLst>
              <a:ext uri="{FF2B5EF4-FFF2-40B4-BE49-F238E27FC236}">
                <a16:creationId xmlns=""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7848600" y="5943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49840" r="5343" b="6033"/>
          <a:stretch/>
        </p:blipFill>
        <p:spPr>
          <a:xfrm>
            <a:off x="685800" y="609600"/>
            <a:ext cx="8077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2302936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223541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099102" y="2340764"/>
            <a:ext cx="20156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ôc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2176863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1600" y="94349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r>
              <a:rPr lang="en-US" sz="3600" dirty="0" smtClean="0">
                <a:solidFill>
                  <a:schemeClr val="accent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r>
              <a:rPr lang="en-US" sz="3600" dirty="0" smtClean="0">
                <a:solidFill>
                  <a:schemeClr val="accent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091826" y="2340764"/>
            <a:ext cx="19464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9" y="4622591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60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10476" r="2007" b="69764"/>
          <a:stretch/>
        </p:blipFill>
        <p:spPr>
          <a:xfrm>
            <a:off x="43196" y="68503"/>
            <a:ext cx="9100804" cy="580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314" y="5851437"/>
            <a:ext cx="91113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defTabSz="457200"/>
            <a:r>
              <a:rPr lang="vi-VN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Ở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góc vườn, cạnh gốc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cau,</a:t>
            </a:r>
            <a:r>
              <a:rPr lang="vi-VN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 nở hoa vàng rực 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2926" y="583726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8525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00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58525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57" y="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827045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653319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4772" y="4821798"/>
            <a:ext cx="2136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02632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1993232" y="552968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791180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3898232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4888832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=""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5802521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30701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145923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8" t="45079" r="34883" b="45714"/>
          <a:stretch/>
        </p:blipFill>
        <p:spPr>
          <a:xfrm>
            <a:off x="2863260" y="1875411"/>
            <a:ext cx="3633537" cy="2514600"/>
          </a:xfrm>
          <a:prstGeom prst="rect">
            <a:avLst/>
          </a:prstGeom>
        </p:spPr>
      </p:pic>
      <p:sp>
        <p:nvSpPr>
          <p:cNvPr id="2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751880" y="4821798"/>
            <a:ext cx="1928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54662" y="4865914"/>
            <a:ext cx="236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đức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648200" y="484414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hục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8089232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946232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5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7200" y="4287111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653320" y="499108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495952" y="4270495"/>
            <a:ext cx="1999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ái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605344" y="49855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298988" y="4270494"/>
            <a:ext cx="240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áy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xúc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442087" y="4268634"/>
            <a:ext cx="2473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=""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848600" y="496961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71762" y="497477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57460" r="65923" b="33016"/>
          <a:stretch/>
        </p:blipFill>
        <p:spPr>
          <a:xfrm>
            <a:off x="807519" y="1424104"/>
            <a:ext cx="1752600" cy="2462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t="58713" r="50994" b="33175"/>
          <a:stretch/>
        </p:blipFill>
        <p:spPr>
          <a:xfrm>
            <a:off x="2627033" y="1817914"/>
            <a:ext cx="1973324" cy="217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9" t="57778" r="25354" b="33016"/>
          <a:stretch/>
        </p:blipFill>
        <p:spPr>
          <a:xfrm>
            <a:off x="4637925" y="1710791"/>
            <a:ext cx="2067675" cy="21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6" t="59207" r="6044" b="31877"/>
          <a:stretch/>
        </p:blipFill>
        <p:spPr>
          <a:xfrm>
            <a:off x="6705600" y="1828800"/>
            <a:ext cx="1959374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37460" r="5147" b="28889"/>
          <a:stretch/>
        </p:blipFill>
        <p:spPr>
          <a:xfrm>
            <a:off x="685800" y="6858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238" r="4251" b="6031"/>
          <a:stretch/>
        </p:blipFill>
        <p:spPr>
          <a:xfrm>
            <a:off x="762000" y="6858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898361"/>
            <a:ext cx="7772400" cy="5438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600200" y="123524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332592" y="1235241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838200" y="3617820"/>
            <a:ext cx="1447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6172200" y="3649904"/>
            <a:ext cx="223583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ực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3086945" y="123523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4763358" y="1235241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3338174" y="3649904"/>
            <a:ext cx="184342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xúc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088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96</Words>
  <Application>Microsoft Office PowerPoint</Application>
  <PresentationFormat>On-screen Show (4:3)</PresentationFormat>
  <Paragraphs>39</Paragraphs>
  <Slides>13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</cp:lastModifiedBy>
  <cp:revision>22</cp:revision>
  <dcterms:created xsi:type="dcterms:W3CDTF">2006-08-16T00:00:00Z</dcterms:created>
  <dcterms:modified xsi:type="dcterms:W3CDTF">2020-11-17T03:57:29Z</dcterms:modified>
</cp:coreProperties>
</file>