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27"/>
  </p:notesMasterIdLst>
  <p:sldIdLst>
    <p:sldId id="390" r:id="rId2"/>
    <p:sldId id="437" r:id="rId3"/>
    <p:sldId id="406" r:id="rId4"/>
    <p:sldId id="407" r:id="rId5"/>
    <p:sldId id="429" r:id="rId6"/>
    <p:sldId id="408" r:id="rId7"/>
    <p:sldId id="414" r:id="rId8"/>
    <p:sldId id="416" r:id="rId9"/>
    <p:sldId id="417" r:id="rId10"/>
    <p:sldId id="418" r:id="rId11"/>
    <p:sldId id="419" r:id="rId12"/>
    <p:sldId id="422" r:id="rId13"/>
    <p:sldId id="426" r:id="rId14"/>
    <p:sldId id="427" r:id="rId15"/>
    <p:sldId id="430" r:id="rId16"/>
    <p:sldId id="395" r:id="rId17"/>
    <p:sldId id="413" r:id="rId18"/>
    <p:sldId id="431" r:id="rId19"/>
    <p:sldId id="436" r:id="rId20"/>
    <p:sldId id="432" r:id="rId21"/>
    <p:sldId id="433" r:id="rId22"/>
    <p:sldId id="434" r:id="rId23"/>
    <p:sldId id="435" r:id="rId24"/>
    <p:sldId id="404" r:id="rId25"/>
    <p:sldId id="37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86" autoAdjust="0"/>
    <p:restoredTop sz="94660"/>
  </p:normalViewPr>
  <p:slideViewPr>
    <p:cSldViewPr snapToGrid="0">
      <p:cViewPr>
        <p:scale>
          <a:sx n="40" d="100"/>
          <a:sy n="40" d="100"/>
        </p:scale>
        <p:origin x="-3066" y="-17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pPr/>
              <a:t>22/08/2020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xmlns="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25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xmlns="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xmlns="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wmf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</a:rPr>
              <a:t>PHÒNG GIÁO DỤC &amp; ĐÀO TẠO LONG BIÊN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11F8414-431B-4993-9DBD-467D26AA11B8}"/>
              </a:ext>
            </a:extLst>
          </p:cNvPr>
          <p:cNvSpPr txBox="1"/>
          <p:nvPr/>
        </p:nvSpPr>
        <p:spPr>
          <a:xfrm>
            <a:off x="1936358" y="1710690"/>
            <a:ext cx="83315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bg1"/>
                </a:solidFill>
              </a:rPr>
              <a:t>TIẾNG VIỆT </a:t>
            </a:r>
            <a:r>
              <a:rPr lang="vi-VN" sz="4000" b="1" dirty="0" smtClean="0">
                <a:solidFill>
                  <a:schemeClr val="bg1"/>
                </a:solidFill>
              </a:rPr>
              <a:t> LỚP 1</a:t>
            </a:r>
            <a:endParaRPr lang="en-US" sz="40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25: ÔN TẬP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VÀ KỂ CHUYỆN</a:t>
            </a:r>
            <a:endParaRPr lang="en-US" sz="6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vi-VN" sz="40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4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9096" y="295443"/>
            <a:ext cx="9721515" cy="6345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361" y="5199802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Thế giới động vật: Ba cò con kịch chiến sinh tử với kẻ hàng xóm ác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7807" y="571248"/>
            <a:ext cx="8627477" cy="48496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636" y="2384413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Tin Tức Cao Niên Thế Kỷ XXI: 10 tác dụng của củ sả với sức khỏe và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016" y="216567"/>
            <a:ext cx="6678363" cy="6382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6" y="4622287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AutoShape 4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6" name="AutoShape 6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850" name="Picture 10" descr="Khế chữa bệnh tiểu đường – THÀNH CÔNG ngoài mong đợi với công thức nà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4184" y="794084"/>
            <a:ext cx="5210509" cy="3907882"/>
          </a:xfrm>
          <a:prstGeom prst="rect">
            <a:avLst/>
          </a:prstGeom>
          <a:noFill/>
        </p:spPr>
      </p:pic>
      <p:pic>
        <p:nvPicPr>
          <p:cNvPr id="35852" name="Picture 12" descr="Khế chữa nhiều bệ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764" y="890336"/>
            <a:ext cx="5895473" cy="3681663"/>
          </a:xfrm>
          <a:prstGeom prst="rect">
            <a:avLst/>
          </a:prstGeom>
          <a:noFill/>
        </p:spPr>
      </p:pic>
      <p:sp>
        <p:nvSpPr>
          <p:cNvPr id="38914" name="AutoShape 2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6" y="5199802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mía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AutoShape 4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6" name="AutoShape 6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0" name="AutoShape 2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m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236" y="465220"/>
            <a:ext cx="6964279" cy="4642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94" y="1943321"/>
            <a:ext cx="11534776" cy="2436173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hè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dừa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thu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81709" y="2823503"/>
            <a:ext cx="2142857" cy="2142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050" y="596900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60000">
            <a:off x="2045970" y="1884680"/>
            <a:ext cx="2466975" cy="1908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0000">
            <a:off x="7244715" y="2556510"/>
            <a:ext cx="4828540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21710" y="579390"/>
            <a:ext cx="39853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Thư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giãn</a:t>
            </a:r>
            <a:endParaRPr 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Chiec-Bung-Doi-Be-Thanh-Ng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550645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3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2391834" y="457201"/>
            <a:ext cx="7666567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sz="3600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viết</a:t>
            </a:r>
            <a:endParaRPr lang="en-US" sz="36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" y="-265"/>
            <a:ext cx="2732088" cy="273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3642784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49218" y="1"/>
            <a:ext cx="3642783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459649" y="4125649"/>
            <a:ext cx="2732087" cy="273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3507317" y="2170114"/>
            <a:ext cx="5636683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31242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507212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0675" y="216567"/>
            <a:ext cx="8446168" cy="625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 b="8521"/>
          <a:stretch>
            <a:fillRect/>
          </a:stretch>
        </p:blipFill>
        <p:spPr bwMode="auto">
          <a:xfrm>
            <a:off x="6184230" y="264693"/>
            <a:ext cx="5586474" cy="63128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118053" y="1034714"/>
            <a:ext cx="10772775" cy="16581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2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Kể chuyện</a:t>
            </a:r>
            <a:br>
              <a:rPr kumimoji="0" lang="en-US" sz="4800" b="0" i="0" u="none" strike="noStrike" kern="1200" cap="none" spc="-12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4800" b="0" i="0" u="none" strike="noStrike" kern="1200" cap="none" spc="-12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Chó sói và cừu non</a:t>
            </a:r>
            <a:endParaRPr kumimoji="0" lang="en-US" sz="4800" b="0" i="0" u="none" strike="noStrike" kern="1200" cap="none" spc="-12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2" y="6405035"/>
            <a:ext cx="649817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56002" y="838201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3" name="Ca-Tuan-Deu-Ngoa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6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390" y="-409073"/>
            <a:ext cx="10772775" cy="1658198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sói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cừu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r="51408" b="48617"/>
          <a:stretch>
            <a:fillRect/>
          </a:stretch>
        </p:blipFill>
        <p:spPr bwMode="auto">
          <a:xfrm>
            <a:off x="3200399" y="1627138"/>
            <a:ext cx="4981074" cy="496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46244" b="48617"/>
          <a:stretch>
            <a:fillRect/>
          </a:stretch>
        </p:blipFill>
        <p:spPr bwMode="auto">
          <a:xfrm>
            <a:off x="3007896" y="496169"/>
            <a:ext cx="6525082" cy="588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t="48622" r="50926" b="8772"/>
          <a:stretch>
            <a:fillRect/>
          </a:stretch>
        </p:blipFill>
        <p:spPr bwMode="auto">
          <a:xfrm rot="215009">
            <a:off x="2425518" y="251590"/>
            <a:ext cx="5939884" cy="6370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47454" t="48622" b="8772"/>
          <a:stretch>
            <a:fillRect/>
          </a:stretch>
        </p:blipFill>
        <p:spPr bwMode="auto">
          <a:xfrm>
            <a:off x="2454442" y="230362"/>
            <a:ext cx="6328611" cy="633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 b="8521"/>
          <a:stretch>
            <a:fillRect/>
          </a:stretch>
        </p:blipFill>
        <p:spPr bwMode="auto">
          <a:xfrm>
            <a:off x="3176337" y="256355"/>
            <a:ext cx="5586474" cy="63128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xmlns="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xmlns="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2438400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071" y="154781"/>
            <a:ext cx="11785896" cy="655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267200" y="2647950"/>
            <a:ext cx="67056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ÔN BÀI CŨ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0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740945" y="945180"/>
            <a:ext cx="10966522" cy="2179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dứa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619500"/>
            <a:ext cx="11220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chợ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mua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cá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mua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cua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mua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cả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sữa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chua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dưa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lê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5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77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11F8414-431B-4993-9DBD-467D26AA11B8}"/>
              </a:ext>
            </a:extLst>
          </p:cNvPr>
          <p:cNvSpPr txBox="1"/>
          <p:nvPr/>
        </p:nvSpPr>
        <p:spPr>
          <a:xfrm>
            <a:off x="0" y="1710690"/>
            <a:ext cx="102679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25: ÔN TẬP </a:t>
            </a: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VÀ KỂ CHUYỆN</a:t>
            </a:r>
          </a:p>
          <a:p>
            <a:pPr algn="ctr">
              <a:lnSpc>
                <a:spcPct val="150000"/>
              </a:lnSpc>
            </a:pPr>
            <a:endParaRPr lang="vi-VN" sz="48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endParaRPr lang="vi-VN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41500" y="666750"/>
          <a:ext cx="7759700" cy="5845812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39925"/>
                <a:gridCol w="1939925"/>
                <a:gridCol w="1939925"/>
                <a:gridCol w="1939925"/>
              </a:tblGrid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974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4102735" y="6096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      u         ư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8160385" y="704850"/>
            <a:ext cx="126555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2144395" y="1428750"/>
            <a:ext cx="1265555" cy="50673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r</a:t>
            </a:r>
          </a:p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s</a:t>
            </a:r>
          </a:p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algn="ctr">
              <a:lnSpc>
                <a:spcPct val="125000"/>
              </a:lnSpc>
            </a:pP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tr</a:t>
            </a:r>
            <a:endParaRPr lang="en-US" sz="5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/>
        </p:nvSpPr>
        <p:spPr>
          <a:xfrm>
            <a:off x="3950335" y="14859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41500" y="666750"/>
          <a:ext cx="7759700" cy="5845812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39925"/>
                <a:gridCol w="1939925"/>
                <a:gridCol w="1939925"/>
                <a:gridCol w="1939925"/>
              </a:tblGrid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974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4102735" y="6096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      u         ư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8160385" y="704850"/>
            <a:ext cx="126555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2144395" y="1428750"/>
            <a:ext cx="1265555" cy="50673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r</a:t>
            </a:r>
          </a:p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s</a:t>
            </a:r>
          </a:p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algn="ctr">
              <a:lnSpc>
                <a:spcPct val="125000"/>
              </a:lnSpc>
            </a:pP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tr</a:t>
            </a:r>
            <a:endParaRPr lang="en-US" sz="5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/>
        </p:nvSpPr>
        <p:spPr>
          <a:xfrm>
            <a:off x="4064635" y="329565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4102735" y="16383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rư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/>
        </p:nvSpPr>
        <p:spPr>
          <a:xfrm>
            <a:off x="3874135" y="43815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tri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3969385" y="53721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/>
        </p:nvSpPr>
        <p:spPr>
          <a:xfrm>
            <a:off x="4083685" y="24765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4" grpId="0"/>
      <p:bldP spid="8" grpId="0"/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41500" y="666750"/>
          <a:ext cx="7759700" cy="2922906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39925"/>
                <a:gridCol w="1939925"/>
                <a:gridCol w="1939925"/>
                <a:gridCol w="1939925"/>
              </a:tblGrid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3797935" y="571500"/>
            <a:ext cx="57461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ưa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8103235" y="704850"/>
            <a:ext cx="126555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2144395" y="1314450"/>
            <a:ext cx="1265555" cy="2705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algn="ctr">
              <a:lnSpc>
                <a:spcPct val="125000"/>
              </a:lnSpc>
            </a:pP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endParaRPr lang="en-US" sz="5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41500" y="666750"/>
          <a:ext cx="7759700" cy="2922906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39925"/>
                <a:gridCol w="1939925"/>
                <a:gridCol w="1939925"/>
                <a:gridCol w="1939925"/>
              </a:tblGrid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3797935" y="571500"/>
            <a:ext cx="57461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ưa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8103235" y="704850"/>
            <a:ext cx="126555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2144395" y="1314450"/>
            <a:ext cx="1265555" cy="2705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algn="ctr">
              <a:lnSpc>
                <a:spcPct val="125000"/>
              </a:lnSpc>
            </a:pP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endParaRPr lang="en-US" sz="5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3912235" y="14478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tua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tưa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/>
        </p:nvSpPr>
        <p:spPr>
          <a:xfrm>
            <a:off x="3836035" y="2533650"/>
            <a:ext cx="60128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thia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458</TotalTime>
  <Words>171</Words>
  <Application>Microsoft Office PowerPoint</Application>
  <PresentationFormat>Custom</PresentationFormat>
  <Paragraphs>54</Paragraphs>
  <Slides>25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tổ cò</vt:lpstr>
      <vt:lpstr>củ sả</vt:lpstr>
      <vt:lpstr>khế chua</vt:lpstr>
      <vt:lpstr>lá mía</vt:lpstr>
      <vt:lpstr>     Mùa hè, nhà bà có dừa, có dưa lê. Mùa thu, nhà bà có na, có thị.</vt:lpstr>
      <vt:lpstr>PowerPoint Presentation</vt:lpstr>
      <vt:lpstr>PowerPoint Presentation</vt:lpstr>
      <vt:lpstr>PowerPoint Presentation</vt:lpstr>
      <vt:lpstr>PowerPoint Presentation</vt:lpstr>
      <vt:lpstr>  Chó sói và cừu non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/>
  <cp:lastModifiedBy>VinVin</cp:lastModifiedBy>
  <cp:revision>69</cp:revision>
  <dcterms:created xsi:type="dcterms:W3CDTF">2020-08-10T13:50:00Z</dcterms:created>
  <dcterms:modified xsi:type="dcterms:W3CDTF">2020-08-22T09:58:41Z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