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11/10/2020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BIÊN </a:t>
            </a:r>
            <a:endParaRPr lang="vi-VN" sz="2800" b="1" dirty="0" smtClean="0"/>
          </a:p>
          <a:p>
            <a:pPr algn="ctr"/>
            <a:r>
              <a:rPr lang="vi-VN" sz="2800" b="1" dirty="0"/>
              <a:t>TRƯỜNG TIỂU </a:t>
            </a:r>
            <a:r>
              <a:rPr lang="vi-VN" sz="2800" b="1"/>
              <a:t>HỌC </a:t>
            </a:r>
            <a:r>
              <a:rPr lang="vi-VN" sz="2800" b="1" smtClean="0"/>
              <a:t>GIA THỤY</a:t>
            </a:r>
            <a:endParaRPr lang="vi-VN" sz="2800" b="1" dirty="0"/>
          </a:p>
          <a:p>
            <a:pPr algn="ctr"/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 22 :  T t     Tr tr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xmlns="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Hồ tả hồ cá. Hồ cá to, có cá mè, cá trê, cá rô.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73" y="542007"/>
            <a:ext cx="7573422" cy="4839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2369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55751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741871" y="6261336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7" y="169816"/>
            <a:ext cx="537355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"/>
          <a:stretch/>
        </p:blipFill>
        <p:spPr>
          <a:xfrm>
            <a:off x="1621959" y="1140069"/>
            <a:ext cx="8745724" cy="54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tô bức tranh cây tre.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1" y="1196078"/>
            <a:ext cx="8881843" cy="39135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903535" y="5464815"/>
            <a:ext cx="845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5756" y="5464815"/>
            <a:ext cx="740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2253" y="5464815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8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28" y="-297521"/>
            <a:ext cx="667519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917350317"/>
              </p:ext>
            </p:extLst>
          </p:nvPr>
        </p:nvGraphicFramePr>
        <p:xfrm>
          <a:off x="418479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3" y="1774898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351312" y="4003604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  tạ   tẻ   trê   trò   trổ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205472960"/>
              </p:ext>
            </p:extLst>
          </p:nvPr>
        </p:nvGraphicFramePr>
        <p:xfrm>
          <a:off x="6954311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665120" y="-210593"/>
            <a:ext cx="131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7456" y="811146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811146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1980685"/>
            <a:ext cx="336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84936" y="4199790"/>
            <a:ext cx="57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38059" y="4230914"/>
            <a:ext cx="612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63599" y="4198938"/>
            <a:ext cx="66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06101" y="4181232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95082" y="4193633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13359" y="4181232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8" y="2220597"/>
            <a:ext cx="2810267" cy="14824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3171"/>
          <a:stretch/>
        </p:blipFill>
        <p:spPr>
          <a:xfrm>
            <a:off x="3249365" y="2220597"/>
            <a:ext cx="2834570" cy="161529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62" y="2264128"/>
            <a:ext cx="3399267" cy="1571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/>
        </p:blipFill>
        <p:spPr>
          <a:xfrm>
            <a:off x="9822997" y="2223429"/>
            <a:ext cx="2252382" cy="1845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879" y="448915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tô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9663" y="4489158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 tử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8332" y="4437167"/>
            <a:ext cx="223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trê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34343" y="4533928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 ngà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63451" y="5340373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46920" y="5360497"/>
            <a:ext cx="568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923199" y="5335494"/>
            <a:ext cx="871177" cy="48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822997" y="5457258"/>
            <a:ext cx="988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1967689866"/>
              </p:ext>
            </p:extLst>
          </p:nvPr>
        </p:nvGraphicFramePr>
        <p:xfrm>
          <a:off x="6228547" y="1408579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77059" y="444121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1473137296"/>
              </p:ext>
            </p:extLst>
          </p:nvPr>
        </p:nvGraphicFramePr>
        <p:xfrm>
          <a:off x="1495622" y="1401479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139138" y="1035529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253888" y="982835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363307" y="1945119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2555" y="1267372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9263" y="2128945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48807" y="597004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tô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89663" y="5972719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 tử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30340" y="5929671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trê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725527" y="5882743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 ngà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760107" y="473030"/>
            <a:ext cx="911453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893876" y="1052217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5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542069" y="2859830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  tạ   tẻ   trê   trò   trổ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4034241"/>
            <a:ext cx="2810267" cy="1482438"/>
          </a:xfrm>
          <a:prstGeom prst="rect">
            <a:avLst/>
          </a:prstGeom>
        </p:spPr>
      </p:pic>
      <p:pic>
        <p:nvPicPr>
          <p:cNvPr id="41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3171"/>
          <a:stretch/>
        </p:blipFill>
        <p:spPr>
          <a:xfrm>
            <a:off x="3151895" y="4034241"/>
            <a:ext cx="2834570" cy="1615292"/>
          </a:xfrm>
          <a:prstGeom prst="rect">
            <a:avLst/>
          </a:prstGeom>
        </p:spPr>
      </p:pic>
      <p:pic>
        <p:nvPicPr>
          <p:cNvPr id="42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92" y="4077772"/>
            <a:ext cx="3399267" cy="15717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/>
        </p:blipFill>
        <p:spPr>
          <a:xfrm>
            <a:off x="9725527" y="4037073"/>
            <a:ext cx="2252382" cy="18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28" t="44665" b="24145"/>
          <a:stretch/>
        </p:blipFill>
        <p:spPr>
          <a:xfrm>
            <a:off x="1021976" y="2393576"/>
            <a:ext cx="10457329" cy="1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90&quot;/&gt;&lt;/object&gt;&lt;object type=&quot;3&quot; unique_id=&quot;10005&quot;&gt;&lt;property id=&quot;20148&quot; value=&quot;5&quot;/&gt;&lt;property id=&quot;20300&quot; value=&quot;Slide 2&quot;/&gt;&lt;property id=&quot;20307&quot; value=&quot;408&quot;/&gt;&lt;/object&gt;&lt;object type=&quot;3&quot; unique_id=&quot;10006&quot;&gt;&lt;property id=&quot;20148&quot; value=&quot;5&quot;/&gt;&lt;property id=&quot;20300&quot; value=&quot;Slide 3&quot;/&gt;&lt;property id=&quot;20307&quot; value=&quot;257&quot;/&gt;&lt;/object&gt;&lt;object type=&quot;3&quot; unique_id=&quot;10007&quot;&gt;&lt;property id=&quot;20148&quot; value=&quot;5&quot;/&gt;&lt;property id=&quot;20300&quot; value=&quot;Slide 4 - &amp;quot;t&amp;quot;&quot;/&gt;&lt;property id=&quot;20307&quot; value=&quot;391&quot;/&gt;&lt;/object&gt;&lt;object type=&quot;3&quot; unique_id=&quot;10008&quot;&gt;&lt;property id=&quot;20148&quot; value=&quot;5&quot;/&gt;&lt;property id=&quot;20300&quot; value=&quot;Slide 5&quot;/&gt;&lt;property id=&quot;20307&quot; value=&quot;393&quot;/&gt;&lt;/object&gt;&lt;object type=&quot;3&quot; unique_id=&quot;10009&quot;&gt;&lt;property id=&quot;20148&quot; value=&quot;5&quot;/&gt;&lt;property id=&quot;20300&quot; value=&quot;Slide 6&quot;/&gt;&lt;property id=&quot;20307&quot; value=&quot;406&quot;/&gt;&lt;/object&gt;&lt;object type=&quot;3&quot; unique_id=&quot;10010&quot;&gt;&lt;property id=&quot;20148&quot; value=&quot;5&quot;/&gt;&lt;property id=&quot;20300&quot; value=&quot;Slide 7&quot;/&gt;&lt;property id=&quot;20307&quot; value=&quot;395&quot;/&gt;&lt;/object&gt;&lt;object type=&quot;3&quot; unique_id=&quot;10011&quot;&gt;&lt;property id=&quot;20148&quot; value=&quot;5&quot;/&gt;&lt;property id=&quot;20300&quot; value=&quot;Slide 8&quot;/&gt;&lt;property id=&quot;20307&quot; value=&quot;400&quot;/&gt;&lt;/object&gt;&lt;object type=&quot;3&quot; unique_id=&quot;10012&quot;&gt;&lt;property id=&quot;20148&quot; value=&quot;5&quot;/&gt;&lt;property id=&quot;20300&quot; value=&quot;Slide 9&quot;/&gt;&lt;property id=&quot;20307&quot; value=&quot;405&quot;/&gt;&lt;/object&gt;&lt;object type=&quot;3&quot; unique_id=&quot;10013&quot;&gt;&lt;property id=&quot;20148&quot; value=&quot;5&quot;/&gt;&lt;property id=&quot;20300&quot; value=&quot;Slide 10&quot;/&gt;&lt;property id=&quot;20307&quot; value=&quot;279&quot;/&gt;&lt;/object&gt;&lt;object type=&quot;3&quot; unique_id=&quot;10014&quot;&gt;&lt;property id=&quot;20148&quot; value=&quot;5&quot;/&gt;&lt;property id=&quot;20300&quot; value=&quot;Slide 11&quot;/&gt;&lt;property id=&quot;20307&quot; value=&quot;407&quot;/&gt;&lt;/object&gt;&lt;object type=&quot;3&quot; unique_id=&quot;10015&quot;&gt;&lt;property id=&quot;20148&quot; value=&quot;5&quot;/&gt;&lt;property id=&quot;20300&quot; value=&quot;Slide 12&quot;/&gt;&lt;property id=&quot;20307&quot; value=&quot;403&quot;/&gt;&lt;/object&gt;&lt;object type=&quot;3&quot; unique_id=&quot;10016&quot;&gt;&lt;property id=&quot;20148&quot; value=&quot;5&quot;/&gt;&lt;property id=&quot;20300&quot; value=&quot;Slide 13&quot;/&gt;&lt;property id=&quot;20307&quot; value=&quot;404&quot;/&gt;&lt;/object&gt;&lt;object type=&quot;3&quot; unique_id=&quot;10017&quot;&gt;&lt;property id=&quot;20148&quot; value=&quot;5&quot;/&gt;&lt;property id=&quot;20300&quot; value=&quot;Slide 14&quot;/&gt;&lt;property id=&quot;20307&quot; value=&quot;3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503</TotalTime>
  <Words>136</Words>
  <Application>Microsoft Office PowerPoint</Application>
  <PresentationFormat>Custom</PresentationFormat>
  <Paragraphs>54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Metropolitan</vt:lpstr>
      <vt:lpstr>PowerPoint Presentation</vt:lpstr>
      <vt:lpstr>PowerPoint Presentation</vt:lpstr>
      <vt:lpstr>PowerPoint Presentation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A</cp:lastModifiedBy>
  <cp:revision>66</cp:revision>
  <dcterms:created xsi:type="dcterms:W3CDTF">2020-08-10T13:50:00Z</dcterms:created>
  <dcterms:modified xsi:type="dcterms:W3CDTF">2020-10-11T14:36:12Z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