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59" r:id="rId6"/>
    <p:sldId id="262" r:id="rId7"/>
    <p:sldId id="260" r:id="rId8"/>
    <p:sldId id="263" r:id="rId9"/>
    <p:sldId id="270" r:id="rId10"/>
    <p:sldId id="266" r:id="rId11"/>
    <p:sldId id="271" r:id="rId12"/>
    <p:sldId id="267" r:id="rId13"/>
    <p:sldId id="268" r:id="rId14"/>
    <p:sldId id="269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90" d="100"/>
          <a:sy n="90" d="100"/>
        </p:scale>
        <p:origin x="-582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0073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8110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45529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Giáo viên: Đỗ Thị Phương Thảo </a:t>
            </a:r>
            <a:endParaRPr lang="en-US" sz="2800" dirty="0">
              <a:solidFill>
                <a:srgbClr val="C0504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=""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2423" y="-1317873"/>
            <a:ext cx="2660154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0855" y="1105493"/>
            <a:ext cx="1639491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534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94335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u="sng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89154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=""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81268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Xuân Nghi – Nắng Sớ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7" y="4803777"/>
            <a:ext cx="487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Tam-Biet-Bup-Be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9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" y="4149864"/>
            <a:ext cx="826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8534399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047750"/>
            <a:ext cx="8534399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296" y="4164509"/>
            <a:ext cx="826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4" y="325755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ngự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õ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e  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25755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ự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215" y="28765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90678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215" y="28765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ệ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ỉ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0"/>
            <a:ext cx="89916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0000" y="-1695450"/>
            <a:ext cx="12192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23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2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70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119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A</cp:lastModifiedBy>
  <cp:revision>34</cp:revision>
  <dcterms:created xsi:type="dcterms:W3CDTF">2020-08-17T06:39:59Z</dcterms:created>
  <dcterms:modified xsi:type="dcterms:W3CDTF">2020-12-09T13:46:55Z</dcterms:modified>
</cp:coreProperties>
</file>